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8" r:id="rId6"/>
    <p:sldId id="262" r:id="rId7"/>
    <p:sldId id="263" r:id="rId8"/>
    <p:sldId id="266" r:id="rId9"/>
    <p:sldId id="264" r:id="rId10"/>
    <p:sldId id="265" r:id="rId11"/>
    <p:sldId id="267" r:id="rId12"/>
    <p:sldId id="261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53309C-F8C7-5634-E3FB-7898CBFFA99C}" name="Jānis Grabis" initials="JG" userId="S::janis.grabis_1@rtu.lv::29ee04a4-59e4-4329-8ac8-150b96a5f88a" providerId="AD"/>
  <p188:author id="{3C7D22CA-D28D-8D3E-B68C-27FF9209EF39}" name="Dmitrijs Bļizņuks" initials="DB" userId="S::dmitrijs.bliznuks@rtu.lv::fa7fef31-a725-4c0b-bcaa-3dcc19218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51"/>
    <a:srgbClr val="B72E91"/>
    <a:srgbClr val="293B97"/>
    <a:srgbClr val="1E2785"/>
    <a:srgbClr val="313131"/>
    <a:srgbClr val="1E297F"/>
    <a:srgbClr val="424242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7" autoAdjust="0"/>
    <p:restoredTop sz="94694" autoAdjust="0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29791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5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82022" y="5213542"/>
            <a:ext cx="1660159" cy="11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47427"/>
            <a:ext cx="1023620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36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44" r:id="rId2"/>
    <p:sldLayoutId id="2147483803" r:id="rId3"/>
    <p:sldLayoutId id="2147483804" r:id="rId4"/>
    <p:sldLayoutId id="2147483838" r:id="rId5"/>
    <p:sldLayoutId id="2147483840" r:id="rId6"/>
    <p:sldLayoutId id="2147483842" r:id="rId7"/>
    <p:sldLayoutId id="2147483806" r:id="rId8"/>
    <p:sldLayoutId id="2147483807" r:id="rId9"/>
    <p:sldLayoutId id="2147483839" r:id="rId10"/>
    <p:sldLayoutId id="2147483810" r:id="rId11"/>
    <p:sldLayoutId id="2147483817" r:id="rId12"/>
    <p:sldLayoutId id="2147483818" r:id="rId13"/>
    <p:sldLayoutId id="2147483820" r:id="rId14"/>
    <p:sldLayoutId id="2147483821" r:id="rId15"/>
    <p:sldLayoutId id="2147483843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v-LV" dirty="0"/>
              <a:t>Darba autors: </a:t>
            </a:r>
            <a:r>
              <a:rPr lang="en-US" dirty="0" err="1"/>
              <a:t>Domeniks</a:t>
            </a:r>
            <a:r>
              <a:rPr lang="en-US" dirty="0"/>
              <a:t> Delvers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74185" y="520700"/>
            <a:ext cx="10619316" cy="279400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Vairāku aģentu </a:t>
            </a:r>
          </a:p>
          <a:p>
            <a:r>
              <a:rPr lang="lv-LV" dirty="0"/>
              <a:t>virzīta apmācība</a:t>
            </a:r>
          </a:p>
          <a:p>
            <a:r>
              <a:rPr lang="lv-LV" dirty="0"/>
              <a:t>pārklājuma ceļa meklēšanai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lv-LV" dirty="0"/>
              <a:t>17.04.2023</a:t>
            </a:r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389A16B-CC05-496F-94F9-31F9E909ACC2}"/>
              </a:ext>
            </a:extLst>
          </p:cNvPr>
          <p:cNvSpPr txBox="1">
            <a:spLocks/>
          </p:cNvSpPr>
          <p:nvPr/>
        </p:nvSpPr>
        <p:spPr>
          <a:xfrm>
            <a:off x="874185" y="4046220"/>
            <a:ext cx="10619316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kern="1200">
                <a:solidFill>
                  <a:srgbClr val="0055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Darba vadītājs: Doktors, Profesors  Agris Ņikitenko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6AF31-8092-3D5C-2AE7-01E59965DE17}"/>
              </a:ext>
            </a:extLst>
          </p:cNvPr>
          <p:cNvSpPr txBox="1"/>
          <p:nvPr/>
        </p:nvSpPr>
        <p:spPr>
          <a:xfrm>
            <a:off x="71120" y="6542887"/>
            <a:ext cx="995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Apstiprināts DITF domes 2022.gada 12.septembra sēdē (protokola n.: 12000-1.1/13)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12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Palielināta interese pret mājas tīrīšanas robotiem</a:t>
            </a:r>
          </a:p>
          <a:p>
            <a:r>
              <a:rPr lang="lv-LV" dirty="0"/>
              <a:t>Programatūras ietekme uz robotu efektivitāti</a:t>
            </a:r>
          </a:p>
          <a:p>
            <a:r>
              <a:rPr lang="lv-LV" dirty="0"/>
              <a:t>Izaicinājumi vairāku aģentu pārklājuma ceļa meklēšanā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aktualitāte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8500" y="1453932"/>
            <a:ext cx="10972800" cy="4095968"/>
          </a:xfrm>
        </p:spPr>
        <p:txBody>
          <a:bodyPr/>
          <a:lstStyle/>
          <a:p>
            <a:r>
              <a:rPr lang="lv-LV" dirty="0"/>
              <a:t>Darba mērķis ir paveikt pilna pārklājuma ceļa meklēšanu vairākiem aģentiem virtuālajās vidēs izmantojot virzītās apmācības metodi. Lai veiksmīgi sasniegtu šo mērķi tika izvirzīti sekojoši darba uzdevumi: </a:t>
            </a:r>
          </a:p>
          <a:p>
            <a:r>
              <a:rPr lang="lv-LV" dirty="0"/>
              <a:t>1)	Izpētīt virzītās apmācības algoritmus un vairāku aģentu virzītas apmācības metodes, kā arī to pielietojamību pārklājuma ceļa meklēšanai.</a:t>
            </a:r>
          </a:p>
          <a:p>
            <a:r>
              <a:rPr lang="lv-LV" dirty="0"/>
              <a:t>2)	Sagatavot virtuālo vidi aģentu apmācībai. Šīm nolūkam tika izmantots “Unity 3D” rīks, kur procedurāli tiek ģenerētas vides ar lielu variāciju.</a:t>
            </a:r>
          </a:p>
          <a:p>
            <a:r>
              <a:rPr lang="lv-LV" dirty="0"/>
              <a:t>3)	Izmantojot virzīto apmācību uztrenēt modeli vairāku aģentu pārklājuma ceļa meklēšanai.</a:t>
            </a:r>
          </a:p>
          <a:p>
            <a:r>
              <a:rPr lang="lv-LV" dirty="0"/>
              <a:t>4)	Novērtēt modeļa efektivitāti dažādos scenārijos un veikt secinājumus.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mērķis un uzdevumi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3397468"/>
          </a:xfrm>
        </p:spPr>
        <p:txBody>
          <a:bodyPr/>
          <a:lstStyle/>
          <a:p>
            <a:r>
              <a:rPr lang="lv-LV" dirty="0"/>
              <a:t>Saistītie pētījumi</a:t>
            </a:r>
          </a:p>
          <a:p>
            <a:r>
              <a:rPr lang="lv-LV" dirty="0"/>
              <a:t>Problēmas nostādne</a:t>
            </a:r>
          </a:p>
          <a:p>
            <a:r>
              <a:rPr lang="lv-LV" dirty="0"/>
              <a:t>Virzītas apmācības pārskats</a:t>
            </a:r>
          </a:p>
          <a:p>
            <a:r>
              <a:rPr lang="lv-LV" dirty="0"/>
              <a:t>Vairāku aģentu virzīta apmācība</a:t>
            </a:r>
          </a:p>
          <a:p>
            <a:r>
              <a:rPr lang="lv-LV" dirty="0"/>
              <a:t>Iekštelpas vides procedurāla ģenerēšana</a:t>
            </a:r>
          </a:p>
          <a:p>
            <a:r>
              <a:rPr lang="lv-LV" dirty="0"/>
              <a:t>Aģents</a:t>
            </a:r>
          </a:p>
          <a:p>
            <a:r>
              <a:rPr lang="lv-LV" dirty="0"/>
              <a:t>Pārklājuma ceļa meklējoša modeļa trenēšana</a:t>
            </a:r>
          </a:p>
          <a:p>
            <a:r>
              <a:rPr lang="lv-LV" dirty="0"/>
              <a:t>Secinājumi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saturs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27C00860-3FCB-424E-B9CB-93A6FAF5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4540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[1 – 15]   – saistītie pētījumi</a:t>
            </a:r>
          </a:p>
          <a:p>
            <a:r>
              <a:rPr lang="lv-LV" dirty="0"/>
              <a:t>[16 – 24] – problēmas nostādne</a:t>
            </a:r>
          </a:p>
          <a:p>
            <a:r>
              <a:rPr lang="lv-LV" dirty="0"/>
              <a:t>[25 – 37] – virzītas apmācības pārskats</a:t>
            </a:r>
          </a:p>
          <a:p>
            <a:r>
              <a:rPr lang="lv-LV" dirty="0"/>
              <a:t>[38 – 48] – vairāku aģentu virzītā apmācība</a:t>
            </a:r>
          </a:p>
          <a:p>
            <a:endParaRPr lang="lv-LV" dirty="0"/>
          </a:p>
          <a:p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 R.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I. WU, A.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Tamar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Harb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Pieter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Abbeel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Mordatch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Multi-Agent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Actor-Critic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Cooperative-Competitive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,”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</a:t>
            </a:r>
            <a:r>
              <a:rPr lang="lv-LV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lv-LV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lv-LV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lv-LV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lv-LV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Guyon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U. Von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Luxburg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Wallach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Fergus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Vishwanathan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Garnett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Eds.,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Curran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2017. [Online].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proceedings.neurips.cc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paper_files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/paper/2017/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/68a9750337a418a86fe06c1991a1d64c-Paper.pdf</a:t>
            </a:r>
            <a:r>
              <a:rPr lang="en-LV" dirty="0">
                <a:effectLst/>
              </a:rPr>
              <a:t> </a:t>
            </a:r>
            <a:endParaRPr lang="lv-LV" dirty="0"/>
          </a:p>
        </p:txBody>
      </p:sp>
      <p:sp>
        <p:nvSpPr>
          <p:cNvPr id="3" name="Virsraksts 2">
            <a:extLst>
              <a:ext uri="{FF2B5EF4-FFF2-40B4-BE49-F238E27FC236}">
                <a16:creationId xmlns:a16="http://schemas.microsoft.com/office/drawing/2014/main" id="{D09A6068-1D93-4583-A43C-AB568990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Literatūras apskats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2CD6834-1304-43C5-A366-ADFECE6D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</p:spTree>
    <p:extLst>
      <p:ext uri="{BB962C8B-B14F-4D97-AF65-F5344CB8AC3E}">
        <p14:creationId xmlns:p14="http://schemas.microsoft.com/office/powerpoint/2010/main" val="39936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Tika izpētīti pārklājuma ceļa meklēšanas algoritmi, virzītās apmācības un vairāku aģentu virzītās apmācības metodes. Tika izpētīta vairāku aģentu virzītas apmācības pielietojamība pārklājuma ceļa meklēšanai.</a:t>
            </a:r>
          </a:p>
          <a:p>
            <a:r>
              <a:rPr lang="lv-LV" dirty="0"/>
              <a:t>Tika īstenots un notestēts iekštelpu vides procedurālas ģenerācijas algoritms, kas rada vides ar lielu variāciju.</a:t>
            </a:r>
          </a:p>
          <a:p>
            <a:r>
              <a:rPr lang="lv-LV" dirty="0"/>
              <a:t>Tika izveidots virtuālais aģents, kas ir spējīgs savākt informāciju par apkārtējo vidi, pārvietoties, un iedarboties uz to.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Izdarītais darba izstrādē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Izmantojot virzīto apmācību uztrenēt modeli vairāku aģentu pārklājuma ceļa meklēšanai. Modeļa veidošanai un trenēšanai tiks izmantots « </a:t>
            </a:r>
            <a:r>
              <a:rPr lang="lv-LV" dirty="0" err="1"/>
              <a:t>Unity</a:t>
            </a:r>
            <a:r>
              <a:rPr lang="lv-LV" dirty="0"/>
              <a:t> ML </a:t>
            </a:r>
            <a:r>
              <a:rPr lang="lv-LV" dirty="0" err="1"/>
              <a:t>Agents</a:t>
            </a:r>
            <a:r>
              <a:rPr lang="lv-LV" dirty="0"/>
              <a:t>» platformu.</a:t>
            </a:r>
          </a:p>
          <a:p>
            <a:r>
              <a:rPr lang="lv-LV" dirty="0"/>
              <a:t>Novērtēt modeļa efektivitāti dažādos scenārijos un veikt secinājumus.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Vēl plānotais darbs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37D6A-6BCE-B77D-A125-04FEDB3A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948884"/>
            <a:ext cx="6389076" cy="30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48A079-8AB6-19D4-86C0-4FED818D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428" y="3013319"/>
            <a:ext cx="5823881" cy="2789238"/>
          </a:xfrm>
        </p:spPr>
      </p:pic>
      <p:sp>
        <p:nvSpPr>
          <p:cNvPr id="3" name="Virsraksts 2">
            <a:extLst>
              <a:ext uri="{FF2B5EF4-FFF2-40B4-BE49-F238E27FC236}">
                <a16:creationId xmlns:a16="http://schemas.microsoft.com/office/drawing/2014/main" id="{94348101-8A56-4280-85F1-B5598389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 un šķēršļi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F767962D-A03B-4D94-A248-1663203B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1BF70-811F-5FCC-8273-BC040CA0F7AE}"/>
              </a:ext>
            </a:extLst>
          </p:cNvPr>
          <p:cNvSpPr txBox="1"/>
          <p:nvPr/>
        </p:nvSpPr>
        <p:spPr>
          <a:xfrm>
            <a:off x="1219200" y="1301262"/>
            <a:ext cx="55098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LV" sz="2000" dirty="0">
                <a:solidFill>
                  <a:schemeClr val="accent1"/>
                </a:solidFill>
                <a:latin typeface="Arial"/>
                <a:cs typeface="Arial"/>
              </a:rPr>
              <a:t>Aģentu sadarbība un komunikācija.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LV" sz="2000" dirty="0">
                <a:solidFill>
                  <a:schemeClr val="accent1"/>
                </a:solidFill>
                <a:latin typeface="Arial"/>
                <a:cs typeface="Arial"/>
              </a:rPr>
              <a:t>Pilna pārklājuma sasniegšana.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LV" sz="2000" dirty="0">
                <a:solidFill>
                  <a:schemeClr val="accent1"/>
                </a:solidFill>
                <a:latin typeface="Arial"/>
                <a:cs typeface="Arial"/>
              </a:rPr>
              <a:t>Modeļa trenēšanas laikietilpīgums.</a:t>
            </a:r>
          </a:p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7494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br>
              <a:rPr lang="lv-LV" dirty="0"/>
            </a:br>
            <a:br>
              <a:rPr lang="lv-LV" dirty="0"/>
            </a:br>
            <a:r>
              <a:rPr lang="lv-LV" dirty="0"/>
              <a:t>Lūdzu, </a:t>
            </a:r>
            <a:r>
              <a:rPr lang="lv-LV"/>
              <a:t>Jūsu jautājumi…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3128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s" ma:contentTypeID="0x01010067946712EBE05F42B156DA2569E31789" ma:contentTypeVersion="2" ma:contentTypeDescription="Izveidot jaunu dokumentu." ma:contentTypeScope="" ma:versionID="fa93f60df8ac12f8eacee93447378c8d">
  <xsd:schema xmlns:xsd="http://www.w3.org/2001/XMLSchema" xmlns:xs="http://www.w3.org/2001/XMLSchema" xmlns:p="http://schemas.microsoft.com/office/2006/metadata/properties" xmlns:ns2="f7ae2d71-6cb9-4ac1-b1ad-68aa4efc7a5e" targetNamespace="http://schemas.microsoft.com/office/2006/metadata/properties" ma:root="true" ma:fieldsID="3fa4aae2b914b1424020cfd6ff0d25ce" ns2:_="">
    <xsd:import namespace="f7ae2d71-6cb9-4ac1-b1ad-68aa4efc7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2d71-6cb9-4ac1-b1ad-68aa4efc7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atura tips"/>
        <xsd:element ref="dc:title" minOccurs="0" maxOccurs="1" ma:index="4" ma:displayName="Virsraks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8C5EC5-F89A-46D2-A085-47783B42F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e2d71-6cb9-4ac1-b1ad-68aa4efc7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0FA1DA-D6F1-4098-8C00-FFAD2FE8C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5570A-E4E5-44E2-AC4C-6B36976FEA25}">
  <ds:schemaRefs>
    <ds:schemaRef ds:uri="http://schemas.microsoft.com/office/2006/metadata/properties"/>
    <ds:schemaRef ds:uri="http://schemas.openxmlformats.org/package/2006/metadata/core-properties"/>
    <ds:schemaRef ds:uri="f7ae2d71-6cb9-4ac1-b1ad-68aa4efc7a5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8206</TotalTime>
  <Words>489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L_Ekspresis_PPT_pamatne</vt:lpstr>
      <vt:lpstr>PowerPoint Presentation</vt:lpstr>
      <vt:lpstr>Darba aktualitāte</vt:lpstr>
      <vt:lpstr>Darba mērķis un uzdevumi</vt:lpstr>
      <vt:lpstr>Darba saturs</vt:lpstr>
      <vt:lpstr>Literatūras apskats</vt:lpstr>
      <vt:lpstr>Izdarītais darba izstrādē</vt:lpstr>
      <vt:lpstr>Vēl plānotais darbs</vt:lpstr>
      <vt:lpstr>Secinājumi un šķēršļi</vt:lpstr>
      <vt:lpstr>Paldies par uzmanību!  Lūdzu, Jūsu jautājumi…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Līga Felta</dc:creator>
  <cp:lastModifiedBy>dorange 123</cp:lastModifiedBy>
  <cp:revision>272</cp:revision>
  <cp:lastPrinted>2022-09-07T06:22:19Z</cp:lastPrinted>
  <dcterms:created xsi:type="dcterms:W3CDTF">2015-01-14T08:45:22Z</dcterms:created>
  <dcterms:modified xsi:type="dcterms:W3CDTF">2023-04-18T10:00:40Z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0x01010067946712EBE05F42B156DA2569E31789</vt:lpwstr>
  </property>
</Properties>
</file>