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6.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3" r:id="rId2"/>
    <p:sldMasterId id="2147483657" r:id="rId3"/>
    <p:sldMasterId id="2147483671" r:id="rId4"/>
    <p:sldMasterId id="2147483684" r:id="rId5"/>
    <p:sldMasterId id="2147483697" r:id="rId6"/>
    <p:sldMasterId id="2147483714" r:id="rId7"/>
  </p:sldMasterIdLst>
  <p:sldIdLst>
    <p:sldId id="256" r:id="rId8"/>
    <p:sldId id="257" r:id="rId9"/>
    <p:sldId id="284" r:id="rId10"/>
    <p:sldId id="263" r:id="rId11"/>
    <p:sldId id="262" r:id="rId12"/>
    <p:sldId id="294" r:id="rId13"/>
    <p:sldId id="295" r:id="rId14"/>
    <p:sldId id="296" r:id="rId15"/>
    <p:sldId id="297" r:id="rId16"/>
    <p:sldId id="287" r:id="rId17"/>
    <p:sldId id="299" r:id="rId18"/>
    <p:sldId id="300" r:id="rId19"/>
    <p:sldId id="301" r:id="rId20"/>
    <p:sldId id="288" r:id="rId21"/>
    <p:sldId id="293" r:id="rId22"/>
    <p:sldId id="289" r:id="rId23"/>
    <p:sldId id="290" r:id="rId24"/>
    <p:sldId id="291" r:id="rId25"/>
    <p:sldId id="292" r:id="rId26"/>
    <p:sldId id="282" r:id="rId2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76">
          <p15:clr>
            <a:srgbClr val="A4A3A4"/>
          </p15:clr>
        </p15:guide>
        <p15:guide id="2" orient="horz" pos="432">
          <p15:clr>
            <a:srgbClr val="A4A3A4"/>
          </p15:clr>
        </p15:guide>
        <p15:guide id="3" pos="7247">
          <p15:clr>
            <a:srgbClr val="A4A3A4"/>
          </p15:clr>
        </p15:guide>
        <p15:guide id="4" pos="3959">
          <p15:clr>
            <a:srgbClr val="A4A3A4"/>
          </p15:clr>
        </p15:guide>
        <p15:guide id="5" pos="4295">
          <p15:clr>
            <a:srgbClr val="A4A3A4"/>
          </p15:clr>
        </p15:guide>
        <p15:guide id="6" pos="4551">
          <p15:clr>
            <a:srgbClr val="A4A3A4"/>
          </p15:clr>
        </p15:guide>
        <p15:guide id="7" pos="4887">
          <p15:clr>
            <a:srgbClr val="A4A3A4"/>
          </p15:clr>
        </p15:guide>
        <p15:guide id="8" pos="5127">
          <p15:clr>
            <a:srgbClr val="A4A3A4"/>
          </p15:clr>
        </p15:guide>
        <p15:guide id="9" pos="5471">
          <p15:clr>
            <a:srgbClr val="A4A3A4"/>
          </p15:clr>
        </p15:guide>
        <p15:guide id="10" pos="5719">
          <p15:clr>
            <a:srgbClr val="A4A3A4"/>
          </p15:clr>
        </p15:guide>
        <p15:guide id="11" pos="6063">
          <p15:clr>
            <a:srgbClr val="A4A3A4"/>
          </p15:clr>
        </p15:guide>
        <p15:guide id="12" pos="6311">
          <p15:clr>
            <a:srgbClr val="A4A3A4"/>
          </p15:clr>
        </p15:guide>
        <p15:guide id="13" pos="6647">
          <p15:clr>
            <a:srgbClr val="A4A3A4"/>
          </p15:clr>
        </p15:guide>
        <p15:guide id="14" pos="6895">
          <p15:clr>
            <a:srgbClr val="A4A3A4"/>
          </p15:clr>
        </p15:guide>
        <p15:guide id="15" pos="3711">
          <p15:clr>
            <a:srgbClr val="A4A3A4"/>
          </p15:clr>
        </p15:guide>
        <p15:guide id="16" pos="3367">
          <p15:clr>
            <a:srgbClr val="A4A3A4"/>
          </p15:clr>
        </p15:guide>
        <p15:guide id="17" pos="3127">
          <p15:clr>
            <a:srgbClr val="A4A3A4"/>
          </p15:clr>
        </p15:guide>
        <p15:guide id="18" pos="2775">
          <p15:clr>
            <a:srgbClr val="A4A3A4"/>
          </p15:clr>
        </p15:guide>
        <p15:guide id="19" pos="2543">
          <p15:clr>
            <a:srgbClr val="A4A3A4"/>
          </p15:clr>
        </p15:guide>
        <p15:guide id="20" pos="2191">
          <p15:clr>
            <a:srgbClr val="A4A3A4"/>
          </p15:clr>
        </p15:guide>
        <p15:guide id="21" pos="1951">
          <p15:clr>
            <a:srgbClr val="A4A3A4"/>
          </p15:clr>
        </p15:guide>
        <p15:guide id="22" pos="1607">
          <p15:clr>
            <a:srgbClr val="A4A3A4"/>
          </p15:clr>
        </p15:guide>
        <p15:guide id="23" pos="1359">
          <p15:clr>
            <a:srgbClr val="A4A3A4"/>
          </p15:clr>
        </p15:guide>
        <p15:guide id="24" pos="1015">
          <p15:clr>
            <a:srgbClr val="A4A3A4"/>
          </p15:clr>
        </p15:guide>
        <p15:guide id="25" pos="775">
          <p15:clr>
            <a:srgbClr val="A4A3A4"/>
          </p15:clr>
        </p15:guide>
        <p15:guide id="26" pos="4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751" autoAdjust="0"/>
  </p:normalViewPr>
  <p:slideViewPr>
    <p:cSldViewPr snapToGrid="0" snapToObjects="1">
      <p:cViewPr varScale="1">
        <p:scale>
          <a:sx n="72" d="100"/>
          <a:sy n="72" d="100"/>
        </p:scale>
        <p:origin x="462" y="54"/>
      </p:cViewPr>
      <p:guideLst>
        <p:guide orient="horz" pos="3776"/>
        <p:guide orient="horz" pos="432"/>
        <p:guide pos="7247"/>
        <p:guide pos="3959"/>
        <p:guide pos="4295"/>
        <p:guide pos="4551"/>
        <p:guide pos="4887"/>
        <p:guide pos="5127"/>
        <p:guide pos="5471"/>
        <p:guide pos="5719"/>
        <p:guide pos="6063"/>
        <p:guide pos="6311"/>
        <p:guide pos="6647"/>
        <p:guide pos="6895"/>
        <p:guide pos="3711"/>
        <p:guide pos="3367"/>
        <p:guide pos="3127"/>
        <p:guide pos="2775"/>
        <p:guide pos="2543"/>
        <p:guide pos="2191"/>
        <p:guide pos="1951"/>
        <p:guide pos="1607"/>
        <p:guide pos="1359"/>
        <p:guide pos="1015"/>
        <p:guide pos="775"/>
        <p:guide pos="43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ry Brand Mark Reverse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12188825" cy="6857929"/>
          </a:xfrm>
          <a:prstGeom prst="rect">
            <a:avLst/>
          </a:prstGeom>
        </p:spPr>
      </p:pic>
    </p:spTree>
    <p:extLst>
      <p:ext uri="{BB962C8B-B14F-4D97-AF65-F5344CB8AC3E}">
        <p14:creationId xmlns:p14="http://schemas.microsoft.com/office/powerpoint/2010/main" val="33591365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15" name="Picture Placeholder 14"/>
          <p:cNvSpPr>
            <a:spLocks noGrp="1"/>
          </p:cNvSpPr>
          <p:nvPr>
            <p:ph type="pic" sz="quarter" idx="11" hasCustomPrompt="1"/>
          </p:nvPr>
        </p:nvSpPr>
        <p:spPr>
          <a:xfrm>
            <a:off x="0" y="0"/>
            <a:ext cx="6172200" cy="6858000"/>
          </a:xfrm>
          <a:solidFill>
            <a:srgbClr val="BBBBBB"/>
          </a:solidFill>
        </p:spPr>
        <p:txBody>
          <a:bodyPr bIns="91440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6" name="Title 1"/>
          <p:cNvSpPr>
            <a:spLocks noGrp="1"/>
          </p:cNvSpPr>
          <p:nvPr>
            <p:ph type="title"/>
          </p:nvPr>
        </p:nvSpPr>
        <p:spPr>
          <a:xfrm>
            <a:off x="6839712" y="658368"/>
            <a:ext cx="4663440" cy="184666"/>
          </a:xfrm>
        </p:spPr>
        <p:txBody>
          <a:bodyPr anchor="t">
            <a:noAutofit/>
          </a:bodyPr>
          <a:lstStyle>
            <a:lvl1pPr>
              <a:defRPr sz="1200">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6839712" y="1371600"/>
            <a:ext cx="4663440" cy="4077228"/>
          </a:xfrm>
        </p:spPr>
        <p:txBody>
          <a:bodyPr vert="horz"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8"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5703031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Cosmi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2712293"/>
            <a:ext cx="10817352" cy="138499"/>
          </a:xfrm>
        </p:spPr>
        <p:txBody>
          <a:bodyPr anchor="t">
            <a:noAutofit/>
          </a:bodyPr>
          <a:lstStyle>
            <a:lvl1pPr>
              <a:spcBef>
                <a:spcPts val="0"/>
              </a:spcBef>
              <a:defRPr sz="900">
                <a:solidFill>
                  <a:srgbClr val="FFFFFF"/>
                </a:solidFill>
                <a:latin typeface="+mj-lt"/>
              </a:defRPr>
            </a:lvl1pPr>
          </a:lstStyle>
          <a:p>
            <a:r>
              <a:rPr lang="en-US" dirty="0"/>
              <a:t>Section Name</a:t>
            </a:r>
          </a:p>
        </p:txBody>
      </p:sp>
      <p:sp>
        <p:nvSpPr>
          <p:cNvPr id="3" name="Subtitle 2"/>
          <p:cNvSpPr>
            <a:spLocks noGrp="1"/>
          </p:cNvSpPr>
          <p:nvPr>
            <p:ph type="subTitle" idx="1" hasCustomPrompt="1"/>
          </p:nvPr>
        </p:nvSpPr>
        <p:spPr>
          <a:xfrm>
            <a:off x="685799" y="2959100"/>
            <a:ext cx="10817352" cy="892552"/>
          </a:xfrm>
        </p:spPr>
        <p:txBody>
          <a:bodyPr anchor="t">
            <a:noAutofit/>
          </a:bodyPr>
          <a:lstStyle>
            <a:lvl1pPr marL="0" indent="0" algn="l">
              <a:lnSpc>
                <a:spcPct val="110000"/>
              </a:lnSpc>
              <a:spcBef>
                <a:spcPts val="0"/>
              </a:spcBef>
              <a:spcAft>
                <a:spcPts val="0"/>
              </a:spcAft>
              <a:buNone/>
              <a:defRPr sz="29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4" name="Rectangle 3"/>
          <p:cNvSpPr/>
          <p:nvPr userDrawn="1"/>
        </p:nvSpPr>
        <p:spPr>
          <a:xfrm>
            <a:off x="685800" y="6345936"/>
            <a:ext cx="274320" cy="548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bg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bg1"/>
                </a:solidFill>
                <a:latin typeface="+mn-lt"/>
                <a:cs typeface="Calibri"/>
              </a:rPr>
              <a:t>Copyright SapientRazorfish | Confidential</a:t>
            </a:r>
            <a:endParaRPr lang="en-US" sz="600" b="0" i="0" kern="0" cap="all" spc="100" dirty="0">
              <a:solidFill>
                <a:schemeClr val="bg1"/>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942682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tx1"/>
        </a:solidFill>
        <a:effectLst/>
      </p:bgPr>
    </p:bg>
    <p:spTree>
      <p:nvGrpSpPr>
        <p:cNvPr id="1" name=""/>
        <p:cNvGrpSpPr/>
        <p:nvPr/>
      </p:nvGrpSpPr>
      <p:grpSpPr>
        <a:xfrm>
          <a:off x="0" y="0"/>
          <a:ext cx="0" cy="0"/>
          <a:chOff x="0" y="0"/>
          <a:chExt cx="0" cy="0"/>
        </a:xfrm>
      </p:grpSpPr>
      <p:sp>
        <p:nvSpPr>
          <p:cNvPr id="10" name="Picture Placeholder 14"/>
          <p:cNvSpPr>
            <a:spLocks noGrp="1"/>
          </p:cNvSpPr>
          <p:nvPr>
            <p:ph type="pic" sz="quarter" idx="11" hasCustomPrompt="1"/>
          </p:nvPr>
        </p:nvSpPr>
        <p:spPr>
          <a:xfrm>
            <a:off x="-1" y="0"/>
            <a:ext cx="12188825" cy="6858000"/>
          </a:xfrm>
          <a:solidFill>
            <a:schemeClr val="tx1"/>
          </a:solidFill>
        </p:spPr>
        <p:txBody>
          <a:bodyPr vert="horz" tIns="1143000" bIns="0" anchor="ctr" anchorCtr="0"/>
          <a:lstStyle>
            <a:lvl1pPr marL="0" indent="0" algn="ctr">
              <a:spcBef>
                <a:spcPts val="0"/>
              </a:spcBef>
              <a:spcAft>
                <a:spcPts val="0"/>
              </a:spcAft>
              <a:buFontTx/>
              <a:buNone/>
              <a:defRPr sz="1000" b="0" i="0">
                <a:solidFill>
                  <a:schemeClr val="tx1"/>
                </a:solidFill>
                <a:latin typeface="Gotham Book"/>
                <a:cs typeface="Gotham Book"/>
              </a:defRPr>
            </a:lvl1pPr>
          </a:lstStyle>
          <a:p>
            <a:r>
              <a:rPr lang="en-US" dirty="0" smtClean="0"/>
              <a:t>Drag and drop image or click icon to add</a:t>
            </a:r>
            <a:endParaRPr lang="en-US" dirty="0"/>
          </a:p>
        </p:txBody>
      </p:sp>
      <p:sp>
        <p:nvSpPr>
          <p:cNvPr id="14" name="Title 1"/>
          <p:cNvSpPr>
            <a:spLocks noGrp="1"/>
          </p:cNvSpPr>
          <p:nvPr>
            <p:ph type="ctrTitle" hasCustomPrompt="1"/>
          </p:nvPr>
        </p:nvSpPr>
        <p:spPr>
          <a:xfrm>
            <a:off x="685799" y="2712293"/>
            <a:ext cx="10817352" cy="138499"/>
          </a:xfrm>
        </p:spPr>
        <p:txBody>
          <a:bodyPr anchor="t">
            <a:noAutofit/>
          </a:bodyPr>
          <a:lstStyle>
            <a:lvl1pPr>
              <a:spcBef>
                <a:spcPts val="0"/>
              </a:spcBef>
              <a:defRPr sz="900">
                <a:solidFill>
                  <a:srgbClr val="FFFFFF"/>
                </a:solidFill>
                <a:latin typeface="+mj-lt"/>
              </a:defRPr>
            </a:lvl1pPr>
          </a:lstStyle>
          <a:p>
            <a:r>
              <a:rPr lang="en-US"/>
              <a:t>Section Name</a:t>
            </a:r>
          </a:p>
        </p:txBody>
      </p:sp>
      <p:sp>
        <p:nvSpPr>
          <p:cNvPr id="15" name="Subtitle 2"/>
          <p:cNvSpPr>
            <a:spLocks noGrp="1"/>
          </p:cNvSpPr>
          <p:nvPr>
            <p:ph type="subTitle" idx="1" hasCustomPrompt="1"/>
          </p:nvPr>
        </p:nvSpPr>
        <p:spPr>
          <a:xfrm>
            <a:off x="685799" y="2959100"/>
            <a:ext cx="10817352" cy="892552"/>
          </a:xfrm>
        </p:spPr>
        <p:txBody>
          <a:bodyPr anchor="t">
            <a:noAutofit/>
          </a:bodyPr>
          <a:lstStyle>
            <a:lvl1pPr marL="0" indent="0" algn="l">
              <a:lnSpc>
                <a:spcPct val="110000"/>
              </a:lnSpc>
              <a:spcBef>
                <a:spcPts val="0"/>
              </a:spcBef>
              <a:spcAft>
                <a:spcPts val="0"/>
              </a:spcAft>
              <a:buNone/>
              <a:defRPr sz="29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149361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Quote — Cosmi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961388"/>
            <a:ext cx="8019288" cy="2025170"/>
          </a:xfrm>
        </p:spPr>
        <p:txBody>
          <a:bodyPr>
            <a:spAutoFit/>
          </a:bodyPr>
          <a:lstStyle>
            <a:lvl1pPr>
              <a:lnSpc>
                <a:spcPct val="110000"/>
              </a:lnSpc>
              <a:defRPr kern="0" spc="30">
                <a:solidFill>
                  <a:schemeClr val="bg1"/>
                </a:solidFill>
              </a:defRPr>
            </a:lvl1pPr>
          </a:lstStyle>
          <a:p>
            <a:r>
              <a:rPr lang="en-US"/>
              <a:t>Lorem Ipsum is simply dummy text of the printing and typesetting industry. Lorem Ipsum has been the industry’s standard dummy text ever since the 1500s, when an unknown printer took a galley of type and scrambled it </a:t>
            </a:r>
            <a:br>
              <a:rPr lang="en-US"/>
            </a:br>
            <a:r>
              <a:rPr lang="en-US"/>
              <a:t>to make a type specimen book.” </a:t>
            </a:r>
          </a:p>
        </p:txBody>
      </p:sp>
      <p:sp>
        <p:nvSpPr>
          <p:cNvPr id="3" name="Subtitle 2"/>
          <p:cNvSpPr>
            <a:spLocks noGrp="1"/>
          </p:cNvSpPr>
          <p:nvPr>
            <p:ph type="subTitle" idx="1" hasCustomPrompt="1"/>
          </p:nvPr>
        </p:nvSpPr>
        <p:spPr>
          <a:xfrm>
            <a:off x="685800" y="4229100"/>
            <a:ext cx="8019288" cy="161583"/>
          </a:xfrm>
        </p:spPr>
        <p:txBody>
          <a:bodyPr>
            <a:noAutofit/>
          </a:bodyPr>
          <a:lstStyle>
            <a:lvl1pPr marL="0" indent="0" algn="l">
              <a:buNone/>
              <a:defRPr sz="900" b="0" i="0" kern="0" cap="all" spc="250">
                <a:solidFill>
                  <a:schemeClr val="bg1"/>
                </a:solidFill>
                <a:latin typeface="+mj-lt"/>
                <a:cs typeface="Gotham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Name Name</a:t>
            </a:r>
          </a:p>
        </p:txBody>
      </p:sp>
      <p:sp>
        <p:nvSpPr>
          <p:cNvPr id="4" name="Rectangle 3"/>
          <p:cNvSpPr/>
          <p:nvPr userDrawn="1"/>
        </p:nvSpPr>
        <p:spPr>
          <a:xfrm>
            <a:off x="685800" y="6345936"/>
            <a:ext cx="274320" cy="5486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rgbClr val="FFFFFF"/>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246866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 Image">
    <p:bg>
      <p:bgPr>
        <a:solidFill>
          <a:schemeClr val="tx1"/>
        </a:solidFill>
        <a:effectLst/>
      </p:bgPr>
    </p:bg>
    <p:spTree>
      <p:nvGrpSpPr>
        <p:cNvPr id="1" name=""/>
        <p:cNvGrpSpPr/>
        <p:nvPr/>
      </p:nvGrpSpPr>
      <p:grpSpPr>
        <a:xfrm>
          <a:off x="0" y="0"/>
          <a:ext cx="0" cy="0"/>
          <a:chOff x="0" y="0"/>
          <a:chExt cx="0" cy="0"/>
        </a:xfrm>
      </p:grpSpPr>
      <p:sp>
        <p:nvSpPr>
          <p:cNvPr id="9" name="Picture Placeholder 14"/>
          <p:cNvSpPr>
            <a:spLocks noGrp="1"/>
          </p:cNvSpPr>
          <p:nvPr>
            <p:ph type="pic" sz="quarter" idx="11" hasCustomPrompt="1"/>
          </p:nvPr>
        </p:nvSpPr>
        <p:spPr>
          <a:xfrm>
            <a:off x="-1" y="0"/>
            <a:ext cx="12188825" cy="6858000"/>
          </a:xfrm>
          <a:noFill/>
        </p:spPr>
        <p:txBody>
          <a:bodyPr vert="horz" tIns="914400" bIns="0" anchor="ctr" anchorCtr="0"/>
          <a:lstStyle>
            <a:lvl1pPr marL="0" indent="0" algn="ctr">
              <a:spcBef>
                <a:spcPts val="0"/>
              </a:spcBef>
              <a:spcAft>
                <a:spcPts val="0"/>
              </a:spcAft>
              <a:buFontTx/>
              <a:buNone/>
              <a:defRPr sz="1000" b="0" i="0">
                <a:solidFill>
                  <a:schemeClr val="tx2"/>
                </a:solidFill>
                <a:latin typeface="Gotham Book"/>
                <a:cs typeface="Gotham Book"/>
              </a:defRPr>
            </a:lvl1pPr>
          </a:lstStyle>
          <a:p>
            <a:r>
              <a:rPr lang="en-US" dirty="0" smtClean="0"/>
              <a:t>Drag and drop image or </a:t>
            </a:r>
            <a:br>
              <a:rPr lang="en-US" dirty="0" smtClean="0"/>
            </a:br>
            <a:r>
              <a:rPr lang="en-US" dirty="0" smtClean="0"/>
              <a:t>click icon to add</a:t>
            </a:r>
            <a:endParaRPr lang="en-US" dirty="0"/>
          </a:p>
        </p:txBody>
      </p:sp>
      <p:sp>
        <p:nvSpPr>
          <p:cNvPr id="3" name="Title 1"/>
          <p:cNvSpPr>
            <a:spLocks noGrp="1"/>
          </p:cNvSpPr>
          <p:nvPr>
            <p:ph type="ctrTitle" hasCustomPrompt="1"/>
          </p:nvPr>
        </p:nvSpPr>
        <p:spPr>
          <a:xfrm>
            <a:off x="685800" y="1491488"/>
            <a:ext cx="5605272" cy="2837700"/>
          </a:xfrm>
        </p:spPr>
        <p:txBody>
          <a:bodyPr>
            <a:noAutofit/>
          </a:bodyPr>
          <a:lstStyle>
            <a:lvl1pPr>
              <a:lnSpc>
                <a:spcPct val="110000"/>
              </a:lnSpc>
              <a:defRPr kern="0" spc="30">
                <a:solidFill>
                  <a:schemeClr val="bg1"/>
                </a:solidFill>
              </a:defRPr>
            </a:lvl1pPr>
          </a:lstStyle>
          <a:p>
            <a:r>
              <a:rPr lang="en-US"/>
              <a:t>Lorem Ipsum is simply dummy text </a:t>
            </a:r>
            <a:br>
              <a:rPr lang="en-US"/>
            </a:br>
            <a:r>
              <a:rPr lang="en-US"/>
              <a:t>of the printing and typesetting industry. Lorem Ipsum has been the industry’s standard dummy text ever since the 1500s, when an unknown printer took a galley of type and scrambled it </a:t>
            </a:r>
            <a:br>
              <a:rPr lang="en-US"/>
            </a:br>
            <a:r>
              <a:rPr lang="en-US"/>
              <a:t>to make a type specimen book.” </a:t>
            </a:r>
          </a:p>
        </p:txBody>
      </p:sp>
      <p:sp>
        <p:nvSpPr>
          <p:cNvPr id="4" name="Subtitle 2"/>
          <p:cNvSpPr>
            <a:spLocks noGrp="1"/>
          </p:cNvSpPr>
          <p:nvPr>
            <p:ph type="subTitle" idx="1" hasCustomPrompt="1"/>
          </p:nvPr>
        </p:nvSpPr>
        <p:spPr>
          <a:xfrm>
            <a:off x="685800" y="4584430"/>
            <a:ext cx="5605272" cy="161583"/>
          </a:xfrm>
        </p:spPr>
        <p:txBody>
          <a:bodyPr>
            <a:noAutofit/>
          </a:bodyPr>
          <a:lstStyle>
            <a:lvl1pPr marL="0" indent="0" algn="l">
              <a:buNone/>
              <a:defRPr sz="900" b="0" i="0" kern="0" cap="all" spc="250">
                <a:solidFill>
                  <a:schemeClr val="bg1"/>
                </a:solidFill>
                <a:latin typeface="+mj-lt"/>
                <a:cs typeface="Gotham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Name Name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407707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lumns: Image Right Option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4663440" cy="705578"/>
          </a:xfrm>
        </p:spPr>
        <p:txBody>
          <a:bodyPr anchor="t" anchorCtr="0">
            <a:noAutofit/>
          </a:bodyPr>
          <a:lstStyle>
            <a:lvl1pPr>
              <a:lnSpc>
                <a:spcPct val="110000"/>
              </a:lnSpc>
              <a:defRPr spc="30" baseline="0"/>
            </a:lvl1pPr>
          </a:lstStyle>
          <a:p>
            <a:r>
              <a:rPr lang="en-US"/>
              <a:t>Long title sentence case, lorem ipsum is simply dummy text of the printing.</a:t>
            </a:r>
          </a:p>
        </p:txBody>
      </p:sp>
      <p:sp>
        <p:nvSpPr>
          <p:cNvPr id="4" name="Picture Placeholder 14"/>
          <p:cNvSpPr>
            <a:spLocks noGrp="1"/>
          </p:cNvSpPr>
          <p:nvPr>
            <p:ph type="pic" sz="quarter" idx="11" hasCustomPrompt="1"/>
          </p:nvPr>
        </p:nvSpPr>
        <p:spPr>
          <a:xfrm>
            <a:off x="5906897" y="0"/>
            <a:ext cx="6281928" cy="6858000"/>
          </a:xfrm>
          <a:solidFill>
            <a:srgbClr val="BBBBBB"/>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8" name="Vertical Text Placeholder 2"/>
          <p:cNvSpPr>
            <a:spLocks noGrp="1"/>
          </p:cNvSpPr>
          <p:nvPr>
            <p:ph type="body" orient="vert" idx="1" hasCustomPrompt="1"/>
          </p:nvPr>
        </p:nvSpPr>
        <p:spPr>
          <a:xfrm>
            <a:off x="685800" y="1720596"/>
            <a:ext cx="4663440" cy="4279392"/>
          </a:xfrm>
        </p:spPr>
        <p:txBody>
          <a:bodyPr vert="horz" numCol="1" spcCol="384048" anchor="t" anchorCtr="0"/>
          <a:lstStyle>
            <a:lvl1pPr>
              <a:spcBef>
                <a:spcPts val="0"/>
              </a:spcBef>
              <a:spcAft>
                <a:spcPts val="0"/>
              </a:spcAft>
              <a:defRPr/>
            </a:lvl1pPr>
            <a:lvl2pPr>
              <a:spcBef>
                <a:spcPts val="0"/>
              </a:spcBef>
              <a:spcAft>
                <a:spcPts val="0"/>
              </a:spcAft>
              <a:defRPr baseline="0"/>
            </a:lvl2pPr>
            <a:lvl3pPr>
              <a:spcBef>
                <a:spcPts val="0"/>
              </a:spcBef>
              <a:spcAft>
                <a:spcPts val="0"/>
              </a:spcAft>
              <a:defRPr/>
            </a:lvl3pPr>
            <a:lvl4pPr marL="514350" indent="-171450">
              <a:spcBef>
                <a:spcPts val="0"/>
              </a:spcBef>
              <a:spcAft>
                <a:spcPts val="0"/>
              </a:spcAft>
              <a:buFont typeface="Wingdings" charset="2"/>
              <a:buChar char="§"/>
              <a:defRPr baseline="0"/>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095050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olumns: Image Right Option 2">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3794633" y="0"/>
            <a:ext cx="8394192" cy="6858000"/>
          </a:xfrm>
          <a:solidFill>
            <a:srgbClr val="BBBBBB"/>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3" name="Title 1"/>
          <p:cNvSpPr>
            <a:spLocks noGrp="1"/>
          </p:cNvSpPr>
          <p:nvPr>
            <p:ph type="title" hasCustomPrompt="1"/>
          </p:nvPr>
        </p:nvSpPr>
        <p:spPr>
          <a:xfrm>
            <a:off x="685800" y="585216"/>
            <a:ext cx="2423160" cy="705578"/>
          </a:xfrm>
        </p:spPr>
        <p:txBody>
          <a:bodyPr anchor="t" anchorCtr="0">
            <a:noAutofit/>
          </a:bodyPr>
          <a:lstStyle>
            <a:lvl1pPr>
              <a:lnSpc>
                <a:spcPct val="110000"/>
              </a:lnSpc>
              <a:defRPr spc="30" baseline="0"/>
            </a:lvl1pPr>
          </a:lstStyle>
          <a:p>
            <a:r>
              <a:rPr lang="en-US"/>
              <a:t>Long title sentence case lorem ipsum.</a:t>
            </a:r>
          </a:p>
        </p:txBody>
      </p:sp>
      <p:sp>
        <p:nvSpPr>
          <p:cNvPr id="8" name="Vertical Text Placeholder 2"/>
          <p:cNvSpPr>
            <a:spLocks noGrp="1"/>
          </p:cNvSpPr>
          <p:nvPr>
            <p:ph type="body" orient="vert" idx="1" hasCustomPrompt="1"/>
          </p:nvPr>
        </p:nvSpPr>
        <p:spPr>
          <a:xfrm>
            <a:off x="685800" y="1720596"/>
            <a:ext cx="2423160" cy="4279392"/>
          </a:xfrm>
        </p:spPr>
        <p:txBody>
          <a:bodyPr vert="horz" numCol="1" spcCol="384048" anchor="t" anchorCtr="0"/>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87616316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 Image on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3035808"/>
            <a:ext cx="3355848" cy="2935224"/>
          </a:xfrm>
        </p:spPr>
        <p:txBody>
          <a:bodyPr anchor="t" anchorCtr="0">
            <a:noAutofit/>
          </a:bodyPr>
          <a:lstStyle>
            <a:lvl1pPr>
              <a:lnSpc>
                <a:spcPct val="110000"/>
              </a:lnSpc>
              <a:defRPr spc="30" baseline="0"/>
            </a:lvl1pPr>
          </a:lstStyle>
          <a:p>
            <a:r>
              <a:rPr lang="en-US"/>
              <a:t>Long title sentence case, lorem ipsum is simply dummy text of the printing and typesetting industry.</a:t>
            </a:r>
          </a:p>
        </p:txBody>
      </p:sp>
      <p:sp>
        <p:nvSpPr>
          <p:cNvPr id="7" name="Picture Placeholder 14"/>
          <p:cNvSpPr>
            <a:spLocks noGrp="1"/>
          </p:cNvSpPr>
          <p:nvPr>
            <p:ph type="pic" sz="quarter" idx="11" hasCustomPrompt="1"/>
          </p:nvPr>
        </p:nvSpPr>
        <p:spPr>
          <a:xfrm>
            <a:off x="685800" y="685800"/>
            <a:ext cx="10817352" cy="1892808"/>
          </a:xfrm>
          <a:solidFill>
            <a:srgbClr val="BBBBBB"/>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12" name="Vertical Text Placeholder 2"/>
          <p:cNvSpPr>
            <a:spLocks noGrp="1"/>
          </p:cNvSpPr>
          <p:nvPr>
            <p:ph type="body" orient="vert" idx="1" hasCustomPrompt="1"/>
          </p:nvPr>
        </p:nvSpPr>
        <p:spPr>
          <a:xfrm>
            <a:off x="4416552" y="3035808"/>
            <a:ext cx="7086600" cy="2935224"/>
          </a:xfrm>
        </p:spPr>
        <p:txBody>
          <a:bodyPr vert="horz" numCol="2" spcCol="384048" anchor="t" anchorCtr="0"/>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a:p>
            <a:pPr lvl="0"/>
            <a:endParaRPr lang="en-US"/>
          </a:p>
          <a:p>
            <a:pPr lvl="0"/>
            <a:r>
              <a:rPr lang="en-US"/>
              <a:t>It was popularized in the 1960s with the release of Letraset sheets containing Lorem Ipsum passages, and more recently with desktop publishing software like Aldus PageMaker including versions of Lorem Ipsum.</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316759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8" name="Vertical Text Placeholder 2"/>
          <p:cNvSpPr>
            <a:spLocks noGrp="1"/>
          </p:cNvSpPr>
          <p:nvPr>
            <p:ph type="body" orient="vert" idx="1" hasCustomPrompt="1"/>
          </p:nvPr>
        </p:nvSpPr>
        <p:spPr>
          <a:xfrm>
            <a:off x="685800" y="1720596"/>
            <a:ext cx="10817352" cy="3977640"/>
          </a:xfrm>
        </p:spPr>
        <p:txBody>
          <a:bodyPr vert="horz" numCol="2" spcCol="384048" anchor="t" anchorCtr="0"/>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5"/>
            <a:r>
              <a:rPr lang="en-US"/>
              <a:t>Fourth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 structures, to generate Lorem Ipsum which looks reasonable. </a:t>
            </a:r>
          </a:p>
        </p:txBody>
      </p:sp>
      <p:sp>
        <p:nvSpPr>
          <p:cNvPr id="4" name="Rectangle 3"/>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28417945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Layout with Subhead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8" name="Subtitle 2"/>
          <p:cNvSpPr>
            <a:spLocks noGrp="1"/>
          </p:cNvSpPr>
          <p:nvPr>
            <p:ph type="subTitle" idx="10" hasCustomPrompt="1"/>
          </p:nvPr>
        </p:nvSpPr>
        <p:spPr>
          <a:xfrm>
            <a:off x="685800" y="1730756"/>
            <a:ext cx="10817352" cy="196208"/>
          </a:xfrm>
        </p:spPr>
        <p:txBody>
          <a:bodyPr anchor="t" anchorCtr="0">
            <a:noAutofit/>
          </a:bodyPr>
          <a:lstStyle>
            <a:lvl1pPr marL="0" indent="0" algn="l">
              <a:spcAft>
                <a:spcPts val="0"/>
              </a:spcAft>
              <a:buNone/>
              <a:defRPr sz="900" kern="0" cap="all" spc="250" baseline="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all caps</a:t>
            </a:r>
          </a:p>
        </p:txBody>
      </p:sp>
      <p:sp>
        <p:nvSpPr>
          <p:cNvPr id="9" name="Vertical Text Placeholder 2"/>
          <p:cNvSpPr>
            <a:spLocks noGrp="1"/>
          </p:cNvSpPr>
          <p:nvPr>
            <p:ph type="body" orient="vert" idx="1" hasCustomPrompt="1"/>
          </p:nvPr>
        </p:nvSpPr>
        <p:spPr>
          <a:xfrm>
            <a:off x="685800" y="2059940"/>
            <a:ext cx="10817352" cy="3657600"/>
          </a:xfrm>
        </p:spPr>
        <p:txBody>
          <a:bodyPr vert="horz" numCol="2" spcCol="384048"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1"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94374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imary Brand M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12188825" cy="6857929"/>
          </a:xfrm>
          <a:prstGeom prst="rect">
            <a:avLst/>
          </a:prstGeom>
        </p:spPr>
      </p:pic>
    </p:spTree>
    <p:extLst>
      <p:ext uri="{BB962C8B-B14F-4D97-AF65-F5344CB8AC3E}">
        <p14:creationId xmlns:p14="http://schemas.microsoft.com/office/powerpoint/2010/main" val="205730445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Column Layou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85800" y="585216"/>
            <a:ext cx="3355848" cy="1713484"/>
          </a:xfrm>
        </p:spPr>
        <p:txBody>
          <a:bodyPr anchor="t" anchorCtr="0">
            <a:noAutofit/>
          </a:bodyPr>
          <a:lstStyle>
            <a:lvl1pPr>
              <a:lnSpc>
                <a:spcPct val="110000"/>
              </a:lnSpc>
              <a:defRPr spc="30" baseline="0"/>
            </a:lvl1pPr>
          </a:lstStyle>
          <a:p>
            <a:r>
              <a:rPr lang="en-US"/>
              <a:t>Long title sentence case, lorem ipsum has been </a:t>
            </a:r>
            <a:br>
              <a:rPr lang="en-US"/>
            </a:br>
            <a:r>
              <a:rPr lang="en-US"/>
              <a:t>the industry’s standard dummy text.</a:t>
            </a:r>
          </a:p>
        </p:txBody>
      </p:sp>
      <p:sp>
        <p:nvSpPr>
          <p:cNvPr id="13" name="Subtitle 2"/>
          <p:cNvSpPr>
            <a:spLocks noGrp="1"/>
          </p:cNvSpPr>
          <p:nvPr>
            <p:ph type="subTitle" idx="10" hasCustomPrompt="1"/>
          </p:nvPr>
        </p:nvSpPr>
        <p:spPr>
          <a:xfrm>
            <a:off x="4416552" y="585216"/>
            <a:ext cx="7086600" cy="196208"/>
          </a:xfrm>
        </p:spPr>
        <p:txBody>
          <a:bodyPr anchor="t" anchorCtr="0">
            <a:noAutofit/>
          </a:bodyPr>
          <a:lstStyle>
            <a:lvl1pPr marL="0" indent="0" algn="l">
              <a:spcAft>
                <a:spcPts val="0"/>
              </a:spcAft>
              <a:buNone/>
              <a:defRPr sz="900" kern="0" cap="all" spc="250" baseline="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all caps</a:t>
            </a:r>
          </a:p>
        </p:txBody>
      </p:sp>
      <p:sp>
        <p:nvSpPr>
          <p:cNvPr id="14" name="Vertical Text Placeholder 2"/>
          <p:cNvSpPr>
            <a:spLocks noGrp="1"/>
          </p:cNvSpPr>
          <p:nvPr>
            <p:ph type="body" orient="vert" idx="1" hasCustomPrompt="1"/>
          </p:nvPr>
        </p:nvSpPr>
        <p:spPr>
          <a:xfrm>
            <a:off x="4416552" y="914399"/>
            <a:ext cx="7086600" cy="4531393"/>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4426976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3076211"/>
            <a:ext cx="5221224" cy="705578"/>
          </a:xfrm>
        </p:spPr>
        <p:txBody>
          <a:bodyPr anchor="t" anchorCtr="0">
            <a:noAutofit/>
          </a:bodyPr>
          <a:lstStyle>
            <a:lvl1pPr>
              <a:lnSpc>
                <a:spcPct val="110000"/>
              </a:lnSpc>
              <a:defRPr spc="30" baseline="0"/>
            </a:lvl1pPr>
          </a:lstStyle>
          <a:p>
            <a:r>
              <a:rPr lang="en-US"/>
              <a:t>Long title sentence case, lorem ipsum has been the industry’s standard dummy text.</a:t>
            </a:r>
          </a:p>
        </p:txBody>
      </p:sp>
      <p:sp>
        <p:nvSpPr>
          <p:cNvPr id="4" name="Subtitle 2"/>
          <p:cNvSpPr>
            <a:spLocks noGrp="1"/>
          </p:cNvSpPr>
          <p:nvPr>
            <p:ph type="subTitle" idx="10" hasCustomPrompt="1"/>
          </p:nvPr>
        </p:nvSpPr>
        <p:spPr>
          <a:xfrm>
            <a:off x="6281928" y="1459009"/>
            <a:ext cx="5221224" cy="196208"/>
          </a:xfrm>
        </p:spPr>
        <p:txBody>
          <a:bodyPr anchor="t" anchorCtr="0">
            <a:noAutofit/>
          </a:bodyPr>
          <a:lstStyle>
            <a:lvl1pPr marL="0" indent="0" algn="l">
              <a:spcAft>
                <a:spcPts val="0"/>
              </a:spcAft>
              <a:buNone/>
              <a:defRPr sz="900" kern="0" cap="all" spc="250" baseline="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all caps</a:t>
            </a:r>
          </a:p>
        </p:txBody>
      </p:sp>
      <p:sp>
        <p:nvSpPr>
          <p:cNvPr id="5" name="Vertical Text Placeholder 2"/>
          <p:cNvSpPr>
            <a:spLocks noGrp="1"/>
          </p:cNvSpPr>
          <p:nvPr>
            <p:ph type="body" orient="vert" idx="1" hasCustomPrompt="1"/>
          </p:nvPr>
        </p:nvSpPr>
        <p:spPr>
          <a:xfrm>
            <a:off x="6281928" y="1788193"/>
            <a:ext cx="5221224" cy="3657600"/>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6" name="Rectangle 5"/>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7"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033440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85800" y="582168"/>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13" name="Chart Placeholder 12"/>
          <p:cNvSpPr>
            <a:spLocks noGrp="1"/>
          </p:cNvSpPr>
          <p:nvPr>
            <p:ph type="chart" sz="quarter" idx="10" hasCustomPrompt="1"/>
          </p:nvPr>
        </p:nvSpPr>
        <p:spPr>
          <a:xfrm>
            <a:off x="685800" y="2057400"/>
            <a:ext cx="10817352" cy="3337560"/>
          </a:xfrm>
        </p:spPr>
        <p:txBody>
          <a:bodyPr tIns="914400" anchor="ctr" anchorCtr="0"/>
          <a:lstStyle>
            <a:lvl1pPr algn="ctr">
              <a:defRPr/>
            </a:lvl1pPr>
          </a:lstStyle>
          <a:p>
            <a:r>
              <a:rPr lang="en-US"/>
              <a:t>Insert or create a chart</a:t>
            </a:r>
          </a:p>
        </p:txBody>
      </p:sp>
      <p:sp>
        <p:nvSpPr>
          <p:cNvPr id="4" name="Rectangle 3"/>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1241600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2168"/>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981645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2798064" cy="350096"/>
          </a:xfrm>
        </p:spPr>
        <p:txBody>
          <a:bodyPr anchor="t" anchorCtr="0">
            <a:noAutofit/>
          </a:bodyPr>
          <a:lstStyle>
            <a:lvl1pPr>
              <a:lnSpc>
                <a:spcPct val="110000"/>
              </a:lnSpc>
              <a:defRPr spc="30" baseline="0"/>
            </a:lvl1pPr>
          </a:lstStyle>
          <a:p>
            <a:r>
              <a:rPr lang="en-US" dirty="0"/>
              <a:t>Title sentence case</a:t>
            </a:r>
          </a:p>
        </p:txBody>
      </p:sp>
      <p:sp>
        <p:nvSpPr>
          <p:cNvPr id="4" name="Picture Placeholder 14"/>
          <p:cNvSpPr>
            <a:spLocks noGrp="1"/>
          </p:cNvSpPr>
          <p:nvPr>
            <p:ph type="pic" sz="quarter" idx="11" hasCustomPrompt="1"/>
          </p:nvPr>
        </p:nvSpPr>
        <p:spPr>
          <a:xfrm>
            <a:off x="4041521" y="0"/>
            <a:ext cx="8147304" cy="6858000"/>
          </a:xfrm>
          <a:solidFill>
            <a:schemeClr val="tx1"/>
          </a:solidFill>
        </p:spPr>
        <p:txBody>
          <a:bodyPr tIns="731520" bIns="0" anchor="ctr" anchorCtr="0"/>
          <a:lstStyle>
            <a:lvl1pPr marL="0" indent="0" algn="ctr">
              <a:lnSpc>
                <a:spcPct val="110000"/>
              </a:lnSpc>
              <a:buFontTx/>
              <a:buNone/>
              <a:defRPr sz="1000" b="0" i="0" baseline="0">
                <a:solidFill>
                  <a:schemeClr val="bg1"/>
                </a:solidFill>
                <a:latin typeface="Gotham Book"/>
                <a:cs typeface="Gotham Book"/>
              </a:defRPr>
            </a:lvl1pPr>
          </a:lstStyle>
          <a:p>
            <a:r>
              <a:rPr lang="en-US" dirty="0" smtClean="0"/>
              <a:t>Insert your logos here</a:t>
            </a:r>
            <a:endParaRPr lang="en-US" dirty="0"/>
          </a:p>
        </p:txBody>
      </p:sp>
      <p:sp>
        <p:nvSpPr>
          <p:cNvPr id="8" name="Vertical Text Placeholder 2"/>
          <p:cNvSpPr>
            <a:spLocks noGrp="1"/>
          </p:cNvSpPr>
          <p:nvPr>
            <p:ph type="body" orient="vert" idx="1" hasCustomPrompt="1"/>
          </p:nvPr>
        </p:nvSpPr>
        <p:spPr>
          <a:xfrm>
            <a:off x="685800" y="1358510"/>
            <a:ext cx="2798064" cy="4279392"/>
          </a:xfrm>
        </p:spPr>
        <p:txBody>
          <a:bodyPr vert="horz" numCol="1" spcCol="384048" anchor="t" anchorCtr="0"/>
          <a:lstStyle>
            <a:lvl1pPr>
              <a:spcBef>
                <a:spcPts val="0"/>
              </a:spcBef>
              <a:spcAft>
                <a:spcPts val="0"/>
              </a:spcAft>
              <a:defRPr/>
            </a:lvl1pPr>
            <a:lvl2pPr>
              <a:spcBef>
                <a:spcPts val="0"/>
              </a:spcBef>
              <a:spcAft>
                <a:spcPts val="0"/>
              </a:spcAft>
              <a:defRPr baseline="0"/>
            </a:lvl2pPr>
            <a:lvl3pPr>
              <a:spcBef>
                <a:spcPts val="0"/>
              </a:spcBef>
              <a:spcAft>
                <a:spcPts val="0"/>
              </a:spcAft>
              <a:defRPr/>
            </a:lvl3pPr>
            <a:lvl4pPr marL="514350" indent="-171450">
              <a:spcBef>
                <a:spcPts val="0"/>
              </a:spcBef>
              <a:spcAft>
                <a:spcPts val="0"/>
              </a:spcAft>
              <a:buFont typeface="Wingdings" charset="2"/>
              <a:buChar char="§"/>
              <a:defRPr baseline="0"/>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1603870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go Full Page">
    <p:bg>
      <p:bgPr>
        <a:solidFill>
          <a:schemeClr val="tx1"/>
        </a:solidFill>
        <a:effectLst/>
      </p:bgPr>
    </p:bg>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0" y="0"/>
            <a:ext cx="12188952" cy="6858000"/>
          </a:xfrm>
          <a:solidFill>
            <a:schemeClr val="tx1"/>
          </a:solidFill>
        </p:spPr>
        <p:txBody>
          <a:bodyPr tIns="731520" bIns="0" anchor="ctr" anchorCtr="0"/>
          <a:lstStyle>
            <a:lvl1pPr marL="0" indent="0" algn="ctr">
              <a:lnSpc>
                <a:spcPct val="110000"/>
              </a:lnSpc>
              <a:buFontTx/>
              <a:buNone/>
              <a:defRPr sz="1000" b="0" i="0" baseline="0">
                <a:solidFill>
                  <a:schemeClr val="bg1"/>
                </a:solidFill>
                <a:latin typeface="Gotham Book"/>
                <a:cs typeface="Gotham Book"/>
              </a:defRPr>
            </a:lvl1pPr>
          </a:lstStyle>
          <a:p>
            <a:r>
              <a:rPr lang="en-US" dirty="0" smtClean="0"/>
              <a:t>Insert your logos here</a:t>
            </a:r>
            <a:endParaRPr lang="en-US" dirty="0"/>
          </a:p>
        </p:txBody>
      </p:sp>
      <p:sp>
        <p:nvSpPr>
          <p:cNvPr id="3" name="Title 1"/>
          <p:cNvSpPr>
            <a:spLocks noGrp="1"/>
          </p:cNvSpPr>
          <p:nvPr>
            <p:ph type="title" hasCustomPrompt="1"/>
          </p:nvPr>
        </p:nvSpPr>
        <p:spPr>
          <a:xfrm>
            <a:off x="685800" y="585216"/>
            <a:ext cx="2798064" cy="350096"/>
          </a:xfrm>
        </p:spPr>
        <p:txBody>
          <a:bodyPr anchor="t" anchorCtr="0">
            <a:noAutofit/>
          </a:bodyPr>
          <a:lstStyle>
            <a:lvl1pPr>
              <a:lnSpc>
                <a:spcPct val="110000"/>
              </a:lnSpc>
              <a:defRPr spc="30" baseline="0">
                <a:solidFill>
                  <a:srgbClr val="FFFFFF"/>
                </a:solidFill>
              </a:defRPr>
            </a:lvl1pPr>
          </a:lstStyle>
          <a:p>
            <a:r>
              <a:rPr lang="en-US" dirty="0"/>
              <a:t>Title sentence case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2316969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4"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5"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2979225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ver — Gradient">
    <p:spTree>
      <p:nvGrpSpPr>
        <p:cNvPr id="1" name=""/>
        <p:cNvGrpSpPr/>
        <p:nvPr/>
      </p:nvGrpSpPr>
      <p:grpSpPr>
        <a:xfrm>
          <a:off x="0" y="0"/>
          <a:ext cx="0" cy="0"/>
          <a:chOff x="0" y="0"/>
          <a:chExt cx="0" cy="0"/>
        </a:xfrm>
      </p:grpSpPr>
      <p:pic>
        <p:nvPicPr>
          <p:cNvPr id="6" name="Picture 5"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7" name="Rectangle 6"/>
          <p:cNvSpPr/>
          <p:nvPr userDrawn="1"/>
        </p:nvSpPr>
        <p:spPr>
          <a:xfrm>
            <a:off x="0" y="0"/>
            <a:ext cx="12188825" cy="155448"/>
          </a:xfrm>
          <a:prstGeom prst="rect">
            <a:avLst/>
          </a:prstGeom>
          <a:gradFill flip="none" rotWithShape="1">
            <a:gsLst>
              <a:gs pos="0">
                <a:schemeClr val="bg2"/>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t">
            <a:noAutofit/>
          </a:bodyPr>
          <a:lstStyle/>
          <a:p>
            <a:pPr algn="ctr"/>
            <a:endParaRPr lang="en-US"/>
          </a:p>
        </p:txBody>
      </p:sp>
      <p:sp>
        <p:nvSpPr>
          <p:cNvPr id="10"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11"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182112613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ck Cover — Cosmic Bl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4295426" y="3068510"/>
            <a:ext cx="3598100" cy="72098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955988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ack Cover —  Dark Grey with White Cursor">
    <p:bg>
      <p:bgPr>
        <a:solidFill>
          <a:schemeClr val="tx1"/>
        </a:solidFill>
        <a:effectLst/>
      </p:bgPr>
    </p:bg>
    <p:spTree>
      <p:nvGrpSpPr>
        <p:cNvPr id="1" name=""/>
        <p:cNvGrpSpPr/>
        <p:nvPr/>
      </p:nvGrpSpPr>
      <p:grpSpPr>
        <a:xfrm>
          <a:off x="0" y="0"/>
          <a:ext cx="0" cy="0"/>
          <a:chOff x="0" y="0"/>
          <a:chExt cx="0" cy="0"/>
        </a:xfrm>
      </p:grpSpPr>
      <p:sp>
        <p:nvSpPr>
          <p:cNvPr id="4" name="Rectangle 3"/>
          <p:cNvSpPr/>
          <p:nvPr userDrawn="1"/>
        </p:nvSpPr>
        <p:spPr>
          <a:xfrm>
            <a:off x="4295426" y="3068510"/>
            <a:ext cx="3598100" cy="7209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81895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 White">
    <p:spTree>
      <p:nvGrpSpPr>
        <p:cNvPr id="1" name=""/>
        <p:cNvGrpSpPr/>
        <p:nvPr/>
      </p:nvGrpSpPr>
      <p:grpSpPr>
        <a:xfrm>
          <a:off x="0" y="0"/>
          <a:ext cx="0" cy="0"/>
          <a:chOff x="0" y="0"/>
          <a:chExt cx="0" cy="0"/>
        </a:xfrm>
      </p:grpSpPr>
      <p:pic>
        <p:nvPicPr>
          <p:cNvPr id="4" name="Picture 3"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2"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3"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425175252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ck Cover —  Dark Grey">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4295426" y="3068510"/>
            <a:ext cx="3598100" cy="72098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33623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pic>
        <p:nvPicPr>
          <p:cNvPr id="5" name="Picture 4" descr="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9"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solidFill>
                  <a:schemeClr val="bg1"/>
                </a:solidFill>
              </a:defRPr>
            </a:lvl1pPr>
          </a:lstStyle>
          <a:p>
            <a:r>
              <a:rPr lang="en-US"/>
              <a:t>Title of the presentation</a:t>
            </a:r>
            <a:br>
              <a:rPr lang="en-US"/>
            </a:br>
            <a:r>
              <a:rPr lang="en-US"/>
              <a:t>two lines max and no subtitle</a:t>
            </a:r>
          </a:p>
        </p:txBody>
      </p:sp>
      <p:sp>
        <p:nvSpPr>
          <p:cNvPr id="10"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7402994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Gradient">
    <p:spTree>
      <p:nvGrpSpPr>
        <p:cNvPr id="1" name=""/>
        <p:cNvGrpSpPr/>
        <p:nvPr/>
      </p:nvGrpSpPr>
      <p:grpSpPr>
        <a:xfrm>
          <a:off x="0" y="0"/>
          <a:ext cx="0" cy="0"/>
          <a:chOff x="0" y="0"/>
          <a:chExt cx="0" cy="0"/>
        </a:xfrm>
      </p:grpSpPr>
      <p:pic>
        <p:nvPicPr>
          <p:cNvPr id="6" name="Picture 5"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7" name="Rectangle 6"/>
          <p:cNvSpPr/>
          <p:nvPr userDrawn="1"/>
        </p:nvSpPr>
        <p:spPr>
          <a:xfrm>
            <a:off x="0" y="0"/>
            <a:ext cx="12188825" cy="155448"/>
          </a:xfrm>
          <a:prstGeom prst="rect">
            <a:avLst/>
          </a:prstGeom>
          <a:gradFill flip="none" rotWithShape="1">
            <a:gsLst>
              <a:gs pos="0">
                <a:schemeClr val="bg2"/>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t">
            <a:noAutofit/>
          </a:bodyPr>
          <a:lstStyle/>
          <a:p>
            <a:pPr algn="ctr"/>
            <a:endParaRPr lang="en-US"/>
          </a:p>
        </p:txBody>
      </p:sp>
      <p:sp>
        <p:nvSpPr>
          <p:cNvPr id="10"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11"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16889559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p:cNvSpPr>
            <a:spLocks noGrp="1"/>
          </p:cNvSpPr>
          <p:nvPr>
            <p:ph type="title"/>
          </p:nvPr>
        </p:nvSpPr>
        <p:spPr>
          <a:xfrm>
            <a:off x="685800" y="654050"/>
            <a:ext cx="10817352" cy="184666"/>
          </a:xfrm>
        </p:spPr>
        <p:txBody>
          <a:bodyPr anchor="t">
            <a:noAutofit/>
          </a:bodyPr>
          <a:lstStyle>
            <a:lvl1pPr>
              <a:defRPr sz="1200">
                <a:solidFill>
                  <a:srgbClr val="0000FF"/>
                </a:solidFill>
              </a:defRPr>
            </a:lvl1pPr>
          </a:lstStyle>
          <a:p>
            <a:r>
              <a:rPr lang="en-US" dirty="0"/>
              <a:t>Click to edit Master title style</a:t>
            </a:r>
          </a:p>
        </p:txBody>
      </p:sp>
      <p:sp>
        <p:nvSpPr>
          <p:cNvPr id="3" name="Vertical Text Placeholder 2"/>
          <p:cNvSpPr>
            <a:spLocks noGrp="1"/>
          </p:cNvSpPr>
          <p:nvPr>
            <p:ph type="body" orient="vert" idx="1"/>
          </p:nvPr>
        </p:nvSpPr>
        <p:spPr>
          <a:xfrm>
            <a:off x="685800" y="1828799"/>
            <a:ext cx="10817352" cy="3657600"/>
          </a:xfrm>
        </p:spPr>
        <p:txBody>
          <a:bodyPr vert="horz"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25339096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White with bullets">
    <p:spTree>
      <p:nvGrpSpPr>
        <p:cNvPr id="1" name=""/>
        <p:cNvGrpSpPr/>
        <p:nvPr/>
      </p:nvGrpSpPr>
      <p:grpSpPr>
        <a:xfrm>
          <a:off x="0" y="0"/>
          <a:ext cx="0" cy="0"/>
          <a:chOff x="0" y="0"/>
          <a:chExt cx="0" cy="0"/>
        </a:xfrm>
      </p:grpSpPr>
      <p:sp>
        <p:nvSpPr>
          <p:cNvPr id="6" name="Title 1"/>
          <p:cNvSpPr>
            <a:spLocks noGrp="1"/>
          </p:cNvSpPr>
          <p:nvPr>
            <p:ph type="title"/>
          </p:nvPr>
        </p:nvSpPr>
        <p:spPr>
          <a:xfrm>
            <a:off x="685800" y="654050"/>
            <a:ext cx="10817352" cy="184666"/>
          </a:xfrm>
        </p:spPr>
        <p:txBody>
          <a:bodyPr anchor="t">
            <a:noAutofit/>
          </a:bodyPr>
          <a:lstStyle>
            <a:lvl1pPr>
              <a:defRPr sz="1200">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685800" y="1435616"/>
            <a:ext cx="10817352" cy="4253984"/>
          </a:xfrm>
        </p:spPr>
        <p:txBody>
          <a:bodyPr vert="horz" anchor="ctr"/>
          <a:lstStyle>
            <a:lvl1pPr>
              <a:spcBef>
                <a:spcPts val="1300"/>
              </a:spcBef>
              <a:spcAft>
                <a:spcPts val="0"/>
              </a:spcAft>
              <a:defRPr sz="1600"/>
            </a:lvl1pPr>
            <a:lvl2pPr marL="635000" indent="-177800">
              <a:spcBef>
                <a:spcPts val="900"/>
              </a:spcBef>
              <a:spcAft>
                <a:spcPts val="0"/>
              </a:spcAft>
              <a:buClr>
                <a:schemeClr val="bg1">
                  <a:lumMod val="50000"/>
                </a:schemeClr>
              </a:buClr>
              <a:buSzPct val="85000"/>
              <a:buFont typeface="Wingdings" charset="2"/>
              <a:buChar char="§"/>
              <a:defRPr sz="1600"/>
            </a:lvl2pPr>
            <a:lvl3pPr marL="800100" indent="-165100">
              <a:spcBef>
                <a:spcPts val="900"/>
              </a:spcBef>
              <a:spcAft>
                <a:spcPts val="0"/>
              </a:spcAft>
              <a:buClr>
                <a:schemeClr val="bg1">
                  <a:lumMod val="50000"/>
                </a:schemeClr>
              </a:buClr>
              <a:buSzPct val="85000"/>
              <a:buFont typeface="Wingdings" charset="2"/>
              <a:buChar char="§"/>
              <a:defRPr sz="1600"/>
            </a:lvl3pPr>
            <a:lvl4pPr marL="977900" indent="-177800">
              <a:spcBef>
                <a:spcPts val="900"/>
              </a:spcBef>
              <a:spcAft>
                <a:spcPts val="0"/>
              </a:spcAft>
              <a:buClr>
                <a:schemeClr val="bg1">
                  <a:lumMod val="50000"/>
                </a:schemeClr>
              </a:buClr>
              <a:buSzPct val="85000"/>
              <a:buFont typeface="Wingdings" charset="2"/>
              <a:buChar char="§"/>
              <a:defRPr sz="1600"/>
            </a:lvl4pPr>
            <a:lvl5pPr marL="1143000" indent="-165100">
              <a:spcBef>
                <a:spcPts val="900"/>
              </a:spcBef>
              <a:spcAft>
                <a:spcPts val="0"/>
              </a:spcAft>
              <a:buClr>
                <a:schemeClr val="bg1">
                  <a:lumMod val="50000"/>
                </a:schemeClr>
              </a:buClr>
              <a:buSzPct val="85000"/>
              <a:buFont typeface="Wingdings"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9"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55917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Cosmic Blu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685800" y="654050"/>
            <a:ext cx="10817352" cy="184666"/>
          </a:xfrm>
        </p:spPr>
        <p:txBody>
          <a:bodyPr anchor="t">
            <a:noAutofit/>
          </a:bodyPr>
          <a:lstStyle>
            <a:lvl1pPr>
              <a:defRPr sz="1200">
                <a:solidFill>
                  <a:schemeClr val="bg1"/>
                </a:solidFill>
              </a:defRPr>
            </a:lvl1pPr>
          </a:lstStyle>
          <a:p>
            <a:r>
              <a:rPr lang="en-US" dirty="0"/>
              <a:t>Click to edit Master title style</a:t>
            </a:r>
          </a:p>
        </p:txBody>
      </p:sp>
      <p:sp>
        <p:nvSpPr>
          <p:cNvPr id="7" name="Vertical Text Placeholder 2"/>
          <p:cNvSpPr>
            <a:spLocks noGrp="1"/>
          </p:cNvSpPr>
          <p:nvPr>
            <p:ph type="body" orient="vert" idx="1"/>
          </p:nvPr>
        </p:nvSpPr>
        <p:spPr>
          <a:xfrm>
            <a:off x="685800" y="1828799"/>
            <a:ext cx="10817352" cy="3657600"/>
          </a:xfrm>
        </p:spPr>
        <p:txBody>
          <a:bodyPr vert="horz" anchor="t"/>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12"/>
          <p:cNvSpPr/>
          <p:nvPr userDrawn="1"/>
        </p:nvSpPr>
        <p:spPr>
          <a:xfrm>
            <a:off x="685800" y="6345936"/>
            <a:ext cx="274320" cy="548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p>
        </p:txBody>
      </p:sp>
      <p:sp>
        <p:nvSpPr>
          <p:cNvPr id="1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1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25284674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Cosmic Blue with bullets">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685800" y="654050"/>
            <a:ext cx="10817352" cy="184666"/>
          </a:xfrm>
        </p:spPr>
        <p:txBody>
          <a:bodyPr anchor="t">
            <a:noAutofit/>
          </a:bodyPr>
          <a:lstStyle>
            <a:lvl1pPr>
              <a:defRPr sz="1200">
                <a:solidFill>
                  <a:schemeClr val="bg1"/>
                </a:solidFill>
              </a:defRPr>
            </a:lvl1pPr>
          </a:lstStyle>
          <a:p>
            <a:r>
              <a:rPr lang="en-US" dirty="0"/>
              <a:t>Click to edit Master title style</a:t>
            </a:r>
          </a:p>
        </p:txBody>
      </p:sp>
      <p:sp>
        <p:nvSpPr>
          <p:cNvPr id="8" name="Rectangle 7"/>
          <p:cNvSpPr/>
          <p:nvPr userDrawn="1"/>
        </p:nvSpPr>
        <p:spPr>
          <a:xfrm>
            <a:off x="685800" y="6345936"/>
            <a:ext cx="274320" cy="548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p>
        </p:txBody>
      </p:sp>
      <p:sp>
        <p:nvSpPr>
          <p:cNvPr id="9"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
        <p:nvSpPr>
          <p:cNvPr id="11" name="Vertical Text Placeholder 2"/>
          <p:cNvSpPr>
            <a:spLocks noGrp="1"/>
          </p:cNvSpPr>
          <p:nvPr>
            <p:ph type="body" orient="vert" idx="1"/>
          </p:nvPr>
        </p:nvSpPr>
        <p:spPr>
          <a:xfrm>
            <a:off x="685800" y="1435616"/>
            <a:ext cx="10817352" cy="4253984"/>
          </a:xfrm>
        </p:spPr>
        <p:txBody>
          <a:bodyPr vert="horz" anchor="ctr"/>
          <a:lstStyle>
            <a:lvl1pPr>
              <a:spcBef>
                <a:spcPts val="1300"/>
              </a:spcBef>
              <a:spcAft>
                <a:spcPts val="0"/>
              </a:spcAft>
              <a:defRPr sz="1600">
                <a:solidFill>
                  <a:srgbClr val="FFFFFF"/>
                </a:solidFill>
              </a:defRPr>
            </a:lvl1pPr>
            <a:lvl2pPr marL="635000" indent="-177800">
              <a:spcBef>
                <a:spcPts val="900"/>
              </a:spcBef>
              <a:spcAft>
                <a:spcPts val="0"/>
              </a:spcAft>
              <a:buClr>
                <a:schemeClr val="bg1"/>
              </a:buClr>
              <a:buSzPct val="85000"/>
              <a:buFont typeface="Wingdings" charset="2"/>
              <a:buChar char="§"/>
              <a:defRPr sz="1600">
                <a:solidFill>
                  <a:srgbClr val="FFFFFF"/>
                </a:solidFill>
              </a:defRPr>
            </a:lvl2pPr>
            <a:lvl3pPr marL="800100" indent="-165100">
              <a:spcBef>
                <a:spcPts val="900"/>
              </a:spcBef>
              <a:spcAft>
                <a:spcPts val="0"/>
              </a:spcAft>
              <a:buClr>
                <a:schemeClr val="bg1"/>
              </a:buClr>
              <a:buSzPct val="85000"/>
              <a:buFont typeface="Wingdings" charset="2"/>
              <a:buChar char="§"/>
              <a:defRPr sz="1600">
                <a:solidFill>
                  <a:srgbClr val="FFFFFF"/>
                </a:solidFill>
              </a:defRPr>
            </a:lvl3pPr>
            <a:lvl4pPr marL="977900" indent="-177800">
              <a:spcBef>
                <a:spcPts val="900"/>
              </a:spcBef>
              <a:spcAft>
                <a:spcPts val="0"/>
              </a:spcAft>
              <a:buClr>
                <a:schemeClr val="bg1"/>
              </a:buClr>
              <a:buSzPct val="85000"/>
              <a:buFont typeface="Wingdings" charset="2"/>
              <a:buChar char="§"/>
              <a:defRPr sz="1600">
                <a:solidFill>
                  <a:srgbClr val="FFFFFF"/>
                </a:solidFill>
              </a:defRPr>
            </a:lvl4pPr>
            <a:lvl5pPr marL="1143000" indent="-165100">
              <a:spcBef>
                <a:spcPts val="900"/>
              </a:spcBef>
              <a:spcAft>
                <a:spcPts val="0"/>
              </a:spcAft>
              <a:buClr>
                <a:schemeClr val="bg1"/>
              </a:buClr>
              <a:buSzPct val="85000"/>
              <a:buFont typeface="Wingdings" charset="2"/>
              <a:buChar char="§"/>
              <a:defRPr sz="16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04299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3.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615553"/>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685800" y="1819656"/>
            <a:ext cx="10817352" cy="3657600"/>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0668000" y="6321167"/>
            <a:ext cx="835152" cy="92333"/>
          </a:xfrm>
          <a:prstGeom prst="rect">
            <a:avLst/>
          </a:prstGeom>
        </p:spPr>
        <p:txBody>
          <a:bodyPr vert="horz" lIns="0" tIns="0" rIns="0" bIns="0" rtlCol="0" anchor="t">
            <a:noAutofit/>
          </a:bodyPr>
          <a:lstStyle>
            <a:lvl1pPr algn="r">
              <a:spcBef>
                <a:spcPts val="0"/>
              </a:spcBef>
              <a:defRPr sz="600">
                <a:solidFill>
                  <a:schemeClr val="tx1"/>
                </a:solidFill>
                <a:latin typeface="+mn-lt"/>
              </a:defRPr>
            </a:lvl1pPr>
          </a:lstStyle>
          <a:p>
            <a:fld id="{96A10171-2F11-6A46-9E52-B0937039DB28}" type="slidenum">
              <a:rPr lang="uk-UA"/>
              <a:pPr/>
              <a:t>‹#›</a:t>
            </a:fld>
            <a:endParaRPr lang="uk-UA"/>
          </a:p>
        </p:txBody>
      </p:sp>
      <p:sp>
        <p:nvSpPr>
          <p:cNvPr id="8" name="Footer Placeholder 7"/>
          <p:cNvSpPr>
            <a:spLocks noGrp="1"/>
          </p:cNvSpPr>
          <p:nvPr>
            <p:ph type="ftr" sz="quarter" idx="3"/>
          </p:nvPr>
        </p:nvSpPr>
        <p:spPr>
          <a:xfrm>
            <a:off x="685800" y="6321167"/>
            <a:ext cx="3860800" cy="92333"/>
          </a:xfrm>
          <a:prstGeom prst="rect">
            <a:avLst/>
          </a:prstGeom>
        </p:spPr>
        <p:txBody>
          <a:bodyPr vert="horz" lIns="0" tIns="0" rIns="0" bIns="0" rtlCol="0" anchor="t">
            <a:noAutofit/>
          </a:bodyPr>
          <a:lstStyle>
            <a:lvl1pPr algn="l">
              <a:defRPr sz="600">
                <a:solidFill>
                  <a:schemeClr val="tx1"/>
                </a:solidFill>
              </a:defRPr>
            </a:lvl1pPr>
          </a:lstStyle>
          <a:p>
            <a:r>
              <a:rPr lang="en-US"/>
              <a:t>Copyright SapientRazorfish | Confidential</a:t>
            </a:r>
            <a:endParaRPr lang="bg-BG"/>
          </a:p>
        </p:txBody>
      </p:sp>
    </p:spTree>
    <p:extLst>
      <p:ext uri="{BB962C8B-B14F-4D97-AF65-F5344CB8AC3E}">
        <p14:creationId xmlns:p14="http://schemas.microsoft.com/office/powerpoint/2010/main" val="4060889809"/>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457200" rtl="0" eaLnBrk="1" latinLnBrk="0" hangingPunct="1">
        <a:spcBef>
          <a:spcPts val="0"/>
        </a:spcBef>
        <a:buNone/>
        <a:defRPr sz="4000" kern="1200">
          <a:solidFill>
            <a:schemeClr val="tx1"/>
          </a:solidFill>
          <a:latin typeface="MillerDisplay"/>
          <a:ea typeface="+mj-ea"/>
          <a:cs typeface="+mj-cs"/>
        </a:defRPr>
      </a:lvl1pPr>
    </p:titleStyle>
    <p:bodyStyle>
      <a:lvl1pPr marL="171450" indent="-171450"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1pPr>
      <a:lvl2pPr marL="344488" indent="-173038"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2pPr>
      <a:lvl3pPr marL="515938" indent="-171450"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3pPr>
      <a:lvl4pPr marL="687388" indent="-171450"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4pPr>
      <a:lvl5pPr marL="860425" indent="-173038"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615553"/>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685800" y="1819654"/>
            <a:ext cx="10817352" cy="4352545"/>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93387567"/>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iming>
    <p:tnLst>
      <p:par>
        <p:cTn id="1" dur="indefinite" restart="never" nodeType="tmRoot"/>
      </p:par>
    </p:tnLst>
  </p:timing>
  <p:txStyles>
    <p:titleStyle>
      <a:lvl1pPr algn="l" defTabSz="457200" rtl="0" eaLnBrk="1" latinLnBrk="0" hangingPunct="1">
        <a:spcBef>
          <a:spcPct val="0"/>
        </a:spcBef>
        <a:buNone/>
        <a:defRPr sz="4000" kern="1200">
          <a:solidFill>
            <a:schemeClr val="tx1"/>
          </a:solidFill>
          <a:latin typeface="MillerDisplay"/>
          <a:ea typeface="+mj-ea"/>
          <a:cs typeface="+mj-cs"/>
        </a:defRPr>
      </a:lvl1pPr>
    </p:titleStyle>
    <p:bodyStyle>
      <a:lvl1pPr marL="177800" indent="-1778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1pPr>
      <a:lvl2pPr marL="342900" indent="-1651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2pPr>
      <a:lvl3pPr marL="520700" indent="-1778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3pPr>
      <a:lvl4pPr marL="685800" indent="-1651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4pPr>
      <a:lvl5pPr marL="863600" indent="-1778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54050"/>
            <a:ext cx="10817352" cy="200055"/>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685800" y="1527205"/>
            <a:ext cx="10817352" cy="4155537"/>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336792"/>
            <a:ext cx="2843213" cy="92333"/>
          </a:xfrm>
          <a:prstGeom prst="rect">
            <a:avLst/>
          </a:prstGeom>
        </p:spPr>
        <p:txBody>
          <a:bodyPr vert="horz" lIns="0" tIns="0" rIns="0" bIns="0" rtlCol="0" anchor="t" anchorCtr="0">
            <a:noAutofit/>
          </a:bodyPr>
          <a:lstStyle>
            <a:lvl1pPr algn="l">
              <a:spcBef>
                <a:spcPts val="0"/>
              </a:spcBef>
              <a:defRPr sz="600" kern="0" cap="all" spc="100">
                <a:solidFill>
                  <a:schemeClr val="tx1"/>
                </a:solidFill>
              </a:defRPr>
            </a:lvl1pPr>
          </a:lstStyle>
          <a:p>
            <a:fld id="{5B79BDB1-EA6D-F04D-88E8-640A8DCE69BA}" type="datetimeFigureOut">
              <a:rPr lang="en-US"/>
              <a:pPr/>
              <a:t>5/30/2017</a:t>
            </a:fld>
            <a:endParaRPr lang="en-US"/>
          </a:p>
        </p:txBody>
      </p:sp>
      <p:sp>
        <p:nvSpPr>
          <p:cNvPr id="5" name="Footer Placeholder 4"/>
          <p:cNvSpPr>
            <a:spLocks noGrp="1"/>
          </p:cNvSpPr>
          <p:nvPr>
            <p:ph type="ftr" sz="quarter" idx="3"/>
          </p:nvPr>
        </p:nvSpPr>
        <p:spPr>
          <a:xfrm>
            <a:off x="4164013" y="6336792"/>
            <a:ext cx="3860800" cy="92333"/>
          </a:xfrm>
          <a:prstGeom prst="rect">
            <a:avLst/>
          </a:prstGeom>
        </p:spPr>
        <p:txBody>
          <a:bodyPr vert="horz" lIns="0" tIns="0" rIns="0" bIns="0" rtlCol="0" anchor="t" anchorCtr="0">
            <a:noAutofit/>
          </a:bodyPr>
          <a:lstStyle>
            <a:lvl1pPr algn="ctr">
              <a:spcBef>
                <a:spcPts val="0"/>
              </a:spcBef>
              <a:defRPr sz="600" kern="0" cap="all" spc="100">
                <a:solidFill>
                  <a:schemeClr val="tx1"/>
                </a:solidFill>
              </a:defRPr>
            </a:lvl1pPr>
          </a:lstStyle>
          <a:p>
            <a:endParaRPr lang="en-US"/>
          </a:p>
        </p:txBody>
      </p:sp>
      <p:sp>
        <p:nvSpPr>
          <p:cNvPr id="6" name="Slide Number Placeholder 5"/>
          <p:cNvSpPr>
            <a:spLocks noGrp="1"/>
          </p:cNvSpPr>
          <p:nvPr>
            <p:ph type="sldNum" sz="quarter" idx="4"/>
          </p:nvPr>
        </p:nvSpPr>
        <p:spPr>
          <a:xfrm>
            <a:off x="8659940" y="6336792"/>
            <a:ext cx="2843212" cy="92333"/>
          </a:xfrm>
          <a:prstGeom prst="rect">
            <a:avLst/>
          </a:prstGeom>
        </p:spPr>
        <p:txBody>
          <a:bodyPr vert="horz" lIns="0" tIns="0" rIns="0" bIns="0" rtlCol="0" anchor="t" anchorCtr="0">
            <a:noAutofit/>
          </a:bodyPr>
          <a:lstStyle>
            <a:lvl1pPr algn="r">
              <a:spcBef>
                <a:spcPts val="0"/>
              </a:spcBef>
              <a:defRPr sz="600" kern="0" cap="all" spc="100">
                <a:solidFill>
                  <a:schemeClr val="tx1"/>
                </a:solidFill>
              </a:defRPr>
            </a:lvl1pPr>
          </a:lstStyle>
          <a:p>
            <a:fld id="{40C32269-2443-0045-A2F7-9D63E553E046}" type="slidenum">
              <a:rPr lang="en-US"/>
              <a:pPr/>
              <a:t>‹#›</a:t>
            </a:fld>
            <a:endParaRPr lang="en-US"/>
          </a:p>
        </p:txBody>
      </p:sp>
    </p:spTree>
    <p:extLst>
      <p:ext uri="{BB962C8B-B14F-4D97-AF65-F5344CB8AC3E}">
        <p14:creationId xmlns:p14="http://schemas.microsoft.com/office/powerpoint/2010/main" val="2379305443"/>
      </p:ext>
    </p:extLst>
  </p:cSld>
  <p:clrMap bg1="lt1" tx1="dk1" bg2="lt2" tx2="dk2" accent1="accent1" accent2="accent2" accent3="accent3" accent4="accent4" accent5="accent5" accent6="accent6" hlink="hlink" folHlink="folHlink"/>
  <p:sldLayoutIdLst>
    <p:sldLayoutId id="2147483667" r:id="rId1"/>
    <p:sldLayoutId id="2147483737" r:id="rId2"/>
    <p:sldLayoutId id="2147483669" r:id="rId3"/>
    <p:sldLayoutId id="2147483738" r:id="rId4"/>
    <p:sldLayoutId id="2147483670" r:id="rId5"/>
  </p:sldLayoutIdLst>
  <p:timing>
    <p:tnLst>
      <p:par>
        <p:cTn id="1" dur="indefinite" restart="never" nodeType="tmRoot"/>
      </p:par>
    </p:tnLst>
  </p:timing>
  <p:txStyles>
    <p:titleStyle>
      <a:lvl1pPr algn="l" defTabSz="457200" rtl="0" eaLnBrk="1" latinLnBrk="0" hangingPunct="1">
        <a:spcBef>
          <a:spcPts val="0"/>
        </a:spcBef>
        <a:buNone/>
        <a:defRPr sz="1300" b="0" i="0" kern="0" cap="all" spc="290">
          <a:solidFill>
            <a:schemeClr val="tx1"/>
          </a:solidFill>
          <a:latin typeface="+mj-lt"/>
          <a:ea typeface="+mj-ea"/>
          <a:cs typeface="Gotham Medium"/>
        </a:defRPr>
      </a:lvl1pPr>
    </p:titleStyle>
    <p:bodyStyle>
      <a:lvl1pPr marL="4572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1pPr>
      <a:lvl2pPr marL="9144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2pPr>
      <a:lvl3pPr marL="13716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3pPr>
      <a:lvl4pPr marL="18288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4pPr>
      <a:lvl5pPr marL="22860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153888"/>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685800" y="1527204"/>
            <a:ext cx="10817352" cy="4151376"/>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2908"/>
      </p:ext>
    </p:extLst>
  </p:cSld>
  <p:clrMap bg1="lt1" tx1="dk1" bg2="lt2" tx2="dk2" accent1="accent1" accent2="accent2" accent3="accent3" accent4="accent4" accent5="accent5" accent6="accent6" hlink="hlink" folHlink="folHlink"/>
  <p:sldLayoutIdLst>
    <p:sldLayoutId id="2147483672" r:id="rId1"/>
    <p:sldLayoutId id="2147483683" r:id="rId2"/>
  </p:sldLayoutIdLst>
  <p:timing>
    <p:tnLst>
      <p:par>
        <p:cTn id="1" dur="indefinite" restart="never" nodeType="tmRoot"/>
      </p:par>
    </p:tnLst>
  </p:timing>
  <p:txStyles>
    <p:titleStyle>
      <a:lvl1pPr algn="l" defTabSz="457200" rtl="0" eaLnBrk="1" latinLnBrk="0" hangingPunct="1">
        <a:spcBef>
          <a:spcPct val="0"/>
        </a:spcBef>
        <a:buNone/>
        <a:defRPr sz="1000" kern="0" cap="all" spc="260">
          <a:solidFill>
            <a:schemeClr val="tx1"/>
          </a:solidFill>
          <a:latin typeface="+mn-lt"/>
          <a:ea typeface="+mj-ea"/>
          <a:cs typeface="+mj-cs"/>
        </a:defRPr>
      </a:lvl1pPr>
    </p:titleStyle>
    <p:bodyStyle>
      <a:lvl1pPr marL="2286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1pPr>
      <a:lvl2pPr marL="4572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2pPr>
      <a:lvl3pPr marL="6858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3pPr>
      <a:lvl4pPr marL="9144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4pPr>
      <a:lvl5pPr marL="11430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369332"/>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685800" y="1663700"/>
            <a:ext cx="10817352" cy="4432300"/>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661310"/>
      </p:ext>
    </p:extLst>
  </p:cSld>
  <p:clrMap bg1="lt1" tx1="dk1" bg2="lt2" tx2="dk2" accent1="accent1" accent2="accent2" accent3="accent3" accent4="accent4" accent5="accent5" accent6="accent6" hlink="hlink" folHlink="folHlink"/>
  <p:sldLayoutIdLst>
    <p:sldLayoutId id="2147483685" r:id="rId1"/>
    <p:sldLayoutId id="2147483696" r:id="rId2"/>
  </p:sldLayoutIdLst>
  <p:txStyles>
    <p:titleStyle>
      <a:lvl1pPr algn="l" defTabSz="457200" rtl="0" eaLnBrk="1" latinLnBrk="0" hangingPunct="1">
        <a:spcBef>
          <a:spcPct val="0"/>
        </a:spcBef>
        <a:buNone/>
        <a:defRPr sz="2400" kern="1200">
          <a:solidFill>
            <a:schemeClr val="tx1"/>
          </a:solidFill>
          <a:latin typeface="MillerDisplay"/>
          <a:ea typeface="+mj-ea"/>
          <a:cs typeface="MillerDisplay"/>
        </a:defRPr>
      </a:lvl1pPr>
    </p:titleStyle>
    <p:bodyStyle>
      <a:lvl1pPr marL="3429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1pPr>
      <a:lvl2pPr marL="6858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2pPr>
      <a:lvl3pPr marL="10287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3pPr>
      <a:lvl4pPr marL="13716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4pPr>
      <a:lvl5pPr marL="17145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731966"/>
            <a:ext cx="10817352" cy="323165"/>
          </a:xfrm>
          <a:prstGeom prst="rect">
            <a:avLst/>
          </a:prstGeom>
        </p:spPr>
        <p:txBody>
          <a:bodyPr vert="horz" lIns="0" tIns="0" rIns="0" bIns="0" rtlCol="0" anchor="ctr">
            <a:noAutofit/>
          </a:bodyPr>
          <a:lstStyle/>
          <a:p>
            <a:r>
              <a:rPr lang="en-US"/>
              <a:t>Click to edit Master title style</a:t>
            </a:r>
          </a:p>
        </p:txBody>
      </p:sp>
      <p:sp>
        <p:nvSpPr>
          <p:cNvPr id="3" name="Text Placeholder 2"/>
          <p:cNvSpPr>
            <a:spLocks noGrp="1"/>
          </p:cNvSpPr>
          <p:nvPr>
            <p:ph type="body" idx="1"/>
          </p:nvPr>
        </p:nvSpPr>
        <p:spPr>
          <a:xfrm>
            <a:off x="685800" y="1600201"/>
            <a:ext cx="10817352" cy="4394200"/>
          </a:xfrm>
          <a:prstGeom prst="rect">
            <a:avLst/>
          </a:prstGeom>
        </p:spPr>
        <p:txBody>
          <a:bodyPr vert="horz" lIns="0" tIns="0" rIns="0" bIns="0" rtlCol="0">
            <a:noAutofit/>
          </a:bodyPr>
          <a:lstStyle/>
          <a:p>
            <a:pPr lvl="0"/>
            <a:r>
              <a:rPr lang="en-US"/>
              <a:t>Click to edit Master text styles</a:t>
            </a:r>
          </a:p>
          <a:p>
            <a:pPr lvl="1"/>
            <a:r>
              <a:rPr lang="en-US"/>
              <a:t>First level</a:t>
            </a:r>
          </a:p>
          <a:p>
            <a:pPr lvl="2"/>
            <a:r>
              <a:rPr lang="en-US"/>
              <a:t>Second level</a:t>
            </a:r>
          </a:p>
          <a:p>
            <a:pPr lvl="3"/>
            <a:r>
              <a:rPr lang="en-US"/>
              <a:t>Third level</a:t>
            </a:r>
          </a:p>
          <a:p>
            <a:pPr lvl="4"/>
            <a:r>
              <a:rPr lang="en-US"/>
              <a:t>Fourth level</a:t>
            </a:r>
          </a:p>
        </p:txBody>
      </p:sp>
    </p:spTree>
    <p:extLst>
      <p:ext uri="{BB962C8B-B14F-4D97-AF65-F5344CB8AC3E}">
        <p14:creationId xmlns:p14="http://schemas.microsoft.com/office/powerpoint/2010/main" val="9653096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07" r:id="rId3"/>
    <p:sldLayoutId id="2147483711" r:id="rId4"/>
    <p:sldLayoutId id="2147483712" r:id="rId5"/>
    <p:sldLayoutId id="2147483713" r:id="rId6"/>
    <p:sldLayoutId id="2147483721" r:id="rId7"/>
    <p:sldLayoutId id="2147483698" r:id="rId8"/>
    <p:sldLayoutId id="2147483739" r:id="rId9"/>
    <p:sldLayoutId id="2147483717" r:id="rId10"/>
    <p:sldLayoutId id="2147483718" r:id="rId11"/>
    <p:sldLayoutId id="2147483720" r:id="rId12"/>
    <p:sldLayoutId id="2147483740" r:id="rId13"/>
  </p:sldLayoutIdLst>
  <p:txStyles>
    <p:titleStyle>
      <a:lvl1pPr algn="l" defTabSz="457200" rtl="0" eaLnBrk="1" latinLnBrk="0" hangingPunct="1">
        <a:spcBef>
          <a:spcPct val="0"/>
        </a:spcBef>
        <a:buNone/>
        <a:defRPr sz="2100" kern="1200" spc="30">
          <a:solidFill>
            <a:schemeClr val="tx1"/>
          </a:solidFill>
          <a:latin typeface="MillerDisplay"/>
          <a:ea typeface="+mj-ea"/>
          <a:cs typeface="+mj-cs"/>
        </a:defRPr>
      </a:lvl1pPr>
    </p:titleStyle>
    <p:bodyStyle>
      <a:lvl1pPr marL="0" indent="0" algn="l" defTabSz="457200" rtl="0" eaLnBrk="1" latinLnBrk="0" hangingPunct="1">
        <a:lnSpc>
          <a:spcPct val="150000"/>
        </a:lnSpc>
        <a:spcBef>
          <a:spcPts val="0"/>
        </a:spcBef>
        <a:spcAft>
          <a:spcPts val="25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85800" indent="-1651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863600" indent="-177800" algn="l" defTabSz="457200" rtl="0" eaLnBrk="1" latinLnBrk="0" hangingPunct="1">
        <a:lnSpc>
          <a:spcPct val="150000"/>
        </a:lnSpc>
        <a:spcBef>
          <a:spcPct val="20000"/>
        </a:spcBef>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38415"/>
            <a:ext cx="10969625" cy="215444"/>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969625" cy="12495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0416487"/>
      </p:ext>
    </p:extLst>
  </p:cSld>
  <p:clrMap bg1="lt1" tx1="dk1" bg2="lt2" tx2="dk2" accent1="accent1" accent2="accent2" accent3="accent3" accent4="accent4" accent5="accent5" accent6="accent6" hlink="hlink" folHlink="folHlink"/>
  <p:sldLayoutIdLst>
    <p:sldLayoutId id="2147483715" r:id="rId1"/>
    <p:sldLayoutId id="2147483719" r:id="rId2"/>
    <p:sldLayoutId id="2147483716" r:id="rId3"/>
  </p:sldLayoutIdLst>
  <p:timing>
    <p:tnLst>
      <p:par>
        <p:cTn id="1" dur="indefinite" restart="never" nodeType="tmRoot"/>
      </p:par>
    </p:tnLst>
  </p:timing>
  <p:txStyles>
    <p:titleStyle>
      <a:lvl1pPr algn="l" defTabSz="457200" rtl="0" eaLnBrk="1" latinLnBrk="0" hangingPunct="1">
        <a:spcBef>
          <a:spcPct val="0"/>
        </a:spcBef>
        <a:buNone/>
        <a:defRPr sz="1400" kern="1200">
          <a:solidFill>
            <a:schemeClr val="tx1"/>
          </a:solidFill>
          <a:latin typeface="+mj-lt"/>
          <a:ea typeface="+mj-ea"/>
          <a:cs typeface="Gotham Medium"/>
        </a:defRPr>
      </a:lvl1pPr>
    </p:titleStyle>
    <p:bodyStyle>
      <a:lvl1pPr marL="342900" indent="-3429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1pPr>
      <a:lvl2pPr marL="742950" indent="-28575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2pPr>
      <a:lvl3pPr marL="1143000" indent="-2286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3pPr>
      <a:lvl4pPr marL="1600200" indent="-2286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4pPr>
      <a:lvl5pPr marL="2057400" indent="-2286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dalalayan1/shell-generator.git" TargetMode="Externa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hyperlink" Target="mailto:asarkar@sapient.com" TargetMode="External"/><Relationship Id="rId2" Type="http://schemas.openxmlformats.org/officeDocument/2006/relationships/hyperlink" Target="mailto:adalal4@sapient.com" TargetMode="Externa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386499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403034" y="2506779"/>
            <a:ext cx="2580861" cy="938785"/>
          </a:xfrm>
        </p:spPr>
        <p:txBody>
          <a:bodyPr/>
          <a:lstStyle/>
          <a:p>
            <a:pPr algn="ctr"/>
            <a:r>
              <a:rPr lang="en-US" sz="6000" dirty="0" smtClean="0"/>
              <a:t>How? </a:t>
            </a:r>
            <a:endParaRPr lang="en-US" sz="6000" dirty="0"/>
          </a:p>
        </p:txBody>
      </p:sp>
    </p:spTree>
    <p:extLst>
      <p:ext uri="{BB962C8B-B14F-4D97-AF65-F5344CB8AC3E}">
        <p14:creationId xmlns:p14="http://schemas.microsoft.com/office/powerpoint/2010/main" val="1256986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46652" y="585216"/>
            <a:ext cx="4360842" cy="429802"/>
          </a:xfrm>
        </p:spPr>
        <p:txBody>
          <a:bodyPr/>
          <a:lstStyle/>
          <a:p>
            <a:r>
              <a:rPr lang="en-US" sz="3600" dirty="0" smtClean="0"/>
              <a:t>What is Yeoman? </a:t>
            </a:r>
            <a:endParaRPr lang="en-US" sz="3600" dirty="0"/>
          </a:p>
        </p:txBody>
      </p:sp>
      <p:sp>
        <p:nvSpPr>
          <p:cNvPr id="12" name="Vertical Text Placeholder 11"/>
          <p:cNvSpPr>
            <a:spLocks noGrp="1"/>
          </p:cNvSpPr>
          <p:nvPr>
            <p:ph type="body" orient="vert" idx="1"/>
          </p:nvPr>
        </p:nvSpPr>
        <p:spPr>
          <a:xfrm>
            <a:off x="546651" y="1381455"/>
            <a:ext cx="4674988" cy="1693859"/>
          </a:xfrm>
        </p:spPr>
        <p:txBody>
          <a:bodyPr/>
          <a:lstStyle/>
          <a:p>
            <a:pPr lvl="0"/>
            <a:r>
              <a:rPr lang="en-US" sz="2000" dirty="0" smtClean="0"/>
              <a:t>A </a:t>
            </a:r>
            <a:r>
              <a:rPr lang="en-US" sz="2000" dirty="0" smtClean="0"/>
              <a:t>kind </a:t>
            </a:r>
            <a:r>
              <a:rPr lang="en-US" sz="2000" dirty="0" smtClean="0"/>
              <a:t>of a middleware which takes our code and talks to node(fs) to scaffold our application.</a:t>
            </a:r>
          </a:p>
          <a:p>
            <a:pPr lvl="0"/>
            <a:endParaRPr lang="en-US" sz="2000" dirty="0"/>
          </a:p>
        </p:txBody>
      </p:sp>
      <p:sp>
        <p:nvSpPr>
          <p:cNvPr id="6" name="Vertical Text Placeholder 11"/>
          <p:cNvSpPr txBox="1">
            <a:spLocks/>
          </p:cNvSpPr>
          <p:nvPr/>
        </p:nvSpPr>
        <p:spPr>
          <a:xfrm>
            <a:off x="5447321" y="529472"/>
            <a:ext cx="6384795" cy="6025564"/>
          </a:xfrm>
          <a:prstGeom prst="rect">
            <a:avLst/>
          </a:prstGeom>
        </p:spPr>
        <p:txBody>
          <a:bodyPr vert="horz" lIns="0" tIns="0" rIns="0" bIns="0" numCol="1" spcCol="384048" rtlCol="0" anchor="t" anchorCtr="0">
            <a:noAutofit/>
          </a:bodyPr>
          <a:lstStyle>
            <a:lvl1pPr marL="0" indent="0" algn="l" defTabSz="457200" rtl="0" eaLnBrk="1" latinLnBrk="0" hangingPunct="1">
              <a:lnSpc>
                <a:spcPct val="150000"/>
              </a:lnSpc>
              <a:spcBef>
                <a:spcPts val="0"/>
              </a:spcBef>
              <a:spcAft>
                <a:spcPts val="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92150" indent="-17145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6858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400" dirty="0"/>
          </a:p>
        </p:txBody>
      </p:sp>
    </p:spTree>
    <p:extLst>
      <p:ext uri="{BB962C8B-B14F-4D97-AF65-F5344CB8AC3E}">
        <p14:creationId xmlns:p14="http://schemas.microsoft.com/office/powerpoint/2010/main" val="207063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46652" y="585216"/>
            <a:ext cx="4360842" cy="429802"/>
          </a:xfrm>
        </p:spPr>
        <p:txBody>
          <a:bodyPr/>
          <a:lstStyle/>
          <a:p>
            <a:r>
              <a:rPr lang="en-US" sz="3600" dirty="0" smtClean="0"/>
              <a:t>What is Yeoman? </a:t>
            </a:r>
            <a:endParaRPr lang="en-US" sz="3600" dirty="0"/>
          </a:p>
        </p:txBody>
      </p:sp>
      <p:sp>
        <p:nvSpPr>
          <p:cNvPr id="12" name="Vertical Text Placeholder 11"/>
          <p:cNvSpPr>
            <a:spLocks noGrp="1"/>
          </p:cNvSpPr>
          <p:nvPr>
            <p:ph type="body" orient="vert" idx="1"/>
          </p:nvPr>
        </p:nvSpPr>
        <p:spPr>
          <a:xfrm>
            <a:off x="546651" y="1381455"/>
            <a:ext cx="4674988" cy="1693859"/>
          </a:xfrm>
        </p:spPr>
        <p:txBody>
          <a:bodyPr/>
          <a:lstStyle/>
          <a:p>
            <a:pPr lvl="0"/>
            <a:r>
              <a:rPr lang="en-US" sz="2000" dirty="0" smtClean="0"/>
              <a:t>A </a:t>
            </a:r>
            <a:r>
              <a:rPr lang="en-US" sz="2000" dirty="0" smtClean="0"/>
              <a:t>kind </a:t>
            </a:r>
            <a:r>
              <a:rPr lang="en-US" sz="2000" dirty="0" smtClean="0"/>
              <a:t>of a middleware which takes our code and talks to node(fs) to scaffold our application.</a:t>
            </a:r>
          </a:p>
          <a:p>
            <a:pPr lvl="0"/>
            <a:endParaRPr lang="en-US" sz="2000" dirty="0"/>
          </a:p>
        </p:txBody>
      </p:sp>
      <p:sp>
        <p:nvSpPr>
          <p:cNvPr id="7" name="Title 8"/>
          <p:cNvSpPr txBox="1">
            <a:spLocks/>
          </p:cNvSpPr>
          <p:nvPr/>
        </p:nvSpPr>
        <p:spPr>
          <a:xfrm>
            <a:off x="546651" y="3566162"/>
            <a:ext cx="4074240" cy="375667"/>
          </a:xfrm>
          <a:prstGeom prst="rect">
            <a:avLst/>
          </a:prstGeom>
        </p:spPr>
        <p:txBody>
          <a:bodyPr vert="horz" lIns="0" tIns="0" rIns="0" bIns="0" rtlCol="0" anchor="t" anchorCtr="0">
            <a:noAutofit/>
          </a:bodyPr>
          <a:lstStyle>
            <a:lvl1pPr algn="l" defTabSz="457200" rtl="0" eaLnBrk="1" latinLnBrk="0" hangingPunct="1">
              <a:lnSpc>
                <a:spcPct val="110000"/>
              </a:lnSpc>
              <a:spcBef>
                <a:spcPct val="0"/>
              </a:spcBef>
              <a:buNone/>
              <a:defRPr sz="2100" kern="1200" spc="30" baseline="0">
                <a:solidFill>
                  <a:schemeClr val="tx1"/>
                </a:solidFill>
                <a:latin typeface="MillerDisplay"/>
                <a:ea typeface="+mj-ea"/>
                <a:cs typeface="+mj-cs"/>
              </a:defRPr>
            </a:lvl1pPr>
          </a:lstStyle>
          <a:p>
            <a:r>
              <a:rPr lang="en-US" sz="3600" dirty="0" smtClean="0"/>
              <a:t>Why not Yeoman?</a:t>
            </a:r>
            <a:endParaRPr lang="en-US" sz="3600" dirty="0"/>
          </a:p>
        </p:txBody>
      </p:sp>
      <p:sp>
        <p:nvSpPr>
          <p:cNvPr id="8" name="Vertical Text Placeholder 11"/>
          <p:cNvSpPr txBox="1">
            <a:spLocks/>
          </p:cNvSpPr>
          <p:nvPr/>
        </p:nvSpPr>
        <p:spPr>
          <a:xfrm>
            <a:off x="662287" y="4270796"/>
            <a:ext cx="4330150" cy="1284168"/>
          </a:xfrm>
          <a:prstGeom prst="rect">
            <a:avLst/>
          </a:prstGeom>
        </p:spPr>
        <p:txBody>
          <a:bodyPr vert="horz" lIns="0" tIns="0" rIns="0" bIns="0" numCol="1" spcCol="384048" rtlCol="0" anchor="t" anchorCtr="0">
            <a:noAutofit/>
          </a:bodyPr>
          <a:lstStyle>
            <a:lvl1pPr marL="0" indent="0" algn="l" defTabSz="457200" rtl="0" eaLnBrk="1" latinLnBrk="0" hangingPunct="1">
              <a:lnSpc>
                <a:spcPct val="150000"/>
              </a:lnSpc>
              <a:spcBef>
                <a:spcPts val="0"/>
              </a:spcBef>
              <a:spcAft>
                <a:spcPts val="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92150" indent="-17145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6858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Heavy</a:t>
            </a:r>
          </a:p>
          <a:p>
            <a:pPr marL="285750" indent="-285750">
              <a:buFont typeface="Arial" panose="020B0604020202020204" pitchFamily="34" charset="0"/>
              <a:buChar char="•"/>
            </a:pPr>
            <a:r>
              <a:rPr lang="en-US" sz="2000" dirty="0" smtClean="0"/>
              <a:t>Not server-side compatible</a:t>
            </a:r>
            <a:endParaRPr lang="en-US" sz="2000" dirty="0"/>
          </a:p>
        </p:txBody>
      </p:sp>
      <p:sp>
        <p:nvSpPr>
          <p:cNvPr id="6" name="Vertical Text Placeholder 11"/>
          <p:cNvSpPr txBox="1">
            <a:spLocks/>
          </p:cNvSpPr>
          <p:nvPr/>
        </p:nvSpPr>
        <p:spPr>
          <a:xfrm>
            <a:off x="5447321" y="529472"/>
            <a:ext cx="6384795" cy="6025564"/>
          </a:xfrm>
          <a:prstGeom prst="rect">
            <a:avLst/>
          </a:prstGeom>
        </p:spPr>
        <p:txBody>
          <a:bodyPr vert="horz" lIns="0" tIns="0" rIns="0" bIns="0" numCol="1" spcCol="384048" rtlCol="0" anchor="t" anchorCtr="0">
            <a:noAutofit/>
          </a:bodyPr>
          <a:lstStyle>
            <a:lvl1pPr marL="0" indent="0" algn="l" defTabSz="457200" rtl="0" eaLnBrk="1" latinLnBrk="0" hangingPunct="1">
              <a:lnSpc>
                <a:spcPct val="150000"/>
              </a:lnSpc>
              <a:spcBef>
                <a:spcPts val="0"/>
              </a:spcBef>
              <a:spcAft>
                <a:spcPts val="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92150" indent="-17145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6858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400" dirty="0"/>
          </a:p>
        </p:txBody>
      </p:sp>
    </p:spTree>
    <p:extLst>
      <p:ext uri="{BB962C8B-B14F-4D97-AF65-F5344CB8AC3E}">
        <p14:creationId xmlns:p14="http://schemas.microsoft.com/office/powerpoint/2010/main" val="1345998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46652" y="585216"/>
            <a:ext cx="4360842" cy="429802"/>
          </a:xfrm>
        </p:spPr>
        <p:txBody>
          <a:bodyPr/>
          <a:lstStyle/>
          <a:p>
            <a:r>
              <a:rPr lang="en-US" sz="3600" dirty="0" smtClean="0"/>
              <a:t>What is Yeoman? </a:t>
            </a:r>
            <a:endParaRPr lang="en-US" sz="3600" dirty="0"/>
          </a:p>
        </p:txBody>
      </p:sp>
      <p:sp>
        <p:nvSpPr>
          <p:cNvPr id="12" name="Vertical Text Placeholder 11"/>
          <p:cNvSpPr>
            <a:spLocks noGrp="1"/>
          </p:cNvSpPr>
          <p:nvPr>
            <p:ph type="body" orient="vert" idx="1"/>
          </p:nvPr>
        </p:nvSpPr>
        <p:spPr>
          <a:xfrm>
            <a:off x="546651" y="1381455"/>
            <a:ext cx="4674988" cy="1693859"/>
          </a:xfrm>
        </p:spPr>
        <p:txBody>
          <a:bodyPr/>
          <a:lstStyle/>
          <a:p>
            <a:pPr lvl="0"/>
            <a:r>
              <a:rPr lang="en-US" sz="2000" dirty="0" smtClean="0"/>
              <a:t>A </a:t>
            </a:r>
            <a:r>
              <a:rPr lang="en-US" sz="2000" dirty="0" smtClean="0"/>
              <a:t>kind </a:t>
            </a:r>
            <a:r>
              <a:rPr lang="en-US" sz="2000" dirty="0" smtClean="0"/>
              <a:t>of a middleware which takes our code and talks to node(fs) to scaffold our application.</a:t>
            </a:r>
          </a:p>
          <a:p>
            <a:pPr lvl="0"/>
            <a:endParaRPr lang="en-US" sz="2000" dirty="0"/>
          </a:p>
        </p:txBody>
      </p:sp>
      <p:sp>
        <p:nvSpPr>
          <p:cNvPr id="7" name="Title 8"/>
          <p:cNvSpPr txBox="1">
            <a:spLocks/>
          </p:cNvSpPr>
          <p:nvPr/>
        </p:nvSpPr>
        <p:spPr>
          <a:xfrm>
            <a:off x="546651" y="3566162"/>
            <a:ext cx="4074240" cy="375667"/>
          </a:xfrm>
          <a:prstGeom prst="rect">
            <a:avLst/>
          </a:prstGeom>
        </p:spPr>
        <p:txBody>
          <a:bodyPr vert="horz" lIns="0" tIns="0" rIns="0" bIns="0" rtlCol="0" anchor="t" anchorCtr="0">
            <a:noAutofit/>
          </a:bodyPr>
          <a:lstStyle>
            <a:lvl1pPr algn="l" defTabSz="457200" rtl="0" eaLnBrk="1" latinLnBrk="0" hangingPunct="1">
              <a:lnSpc>
                <a:spcPct val="110000"/>
              </a:lnSpc>
              <a:spcBef>
                <a:spcPct val="0"/>
              </a:spcBef>
              <a:buNone/>
              <a:defRPr sz="2100" kern="1200" spc="30" baseline="0">
                <a:solidFill>
                  <a:schemeClr val="tx1"/>
                </a:solidFill>
                <a:latin typeface="MillerDisplay"/>
                <a:ea typeface="+mj-ea"/>
                <a:cs typeface="+mj-cs"/>
              </a:defRPr>
            </a:lvl1pPr>
          </a:lstStyle>
          <a:p>
            <a:r>
              <a:rPr lang="en-US" sz="3600" dirty="0" smtClean="0"/>
              <a:t>Why not Yeoman?</a:t>
            </a:r>
            <a:endParaRPr lang="en-US" sz="3600" dirty="0"/>
          </a:p>
        </p:txBody>
      </p:sp>
      <p:sp>
        <p:nvSpPr>
          <p:cNvPr id="8" name="Vertical Text Placeholder 11"/>
          <p:cNvSpPr txBox="1">
            <a:spLocks/>
          </p:cNvSpPr>
          <p:nvPr/>
        </p:nvSpPr>
        <p:spPr>
          <a:xfrm>
            <a:off x="662287" y="4270796"/>
            <a:ext cx="4330150" cy="1284168"/>
          </a:xfrm>
          <a:prstGeom prst="rect">
            <a:avLst/>
          </a:prstGeom>
        </p:spPr>
        <p:txBody>
          <a:bodyPr vert="horz" lIns="0" tIns="0" rIns="0" bIns="0" numCol="1" spcCol="384048" rtlCol="0" anchor="t" anchorCtr="0">
            <a:noAutofit/>
          </a:bodyPr>
          <a:lstStyle>
            <a:lvl1pPr marL="0" indent="0" algn="l" defTabSz="457200" rtl="0" eaLnBrk="1" latinLnBrk="0" hangingPunct="1">
              <a:lnSpc>
                <a:spcPct val="150000"/>
              </a:lnSpc>
              <a:spcBef>
                <a:spcPts val="0"/>
              </a:spcBef>
              <a:spcAft>
                <a:spcPts val="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92150" indent="-17145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6858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Heavy</a:t>
            </a:r>
          </a:p>
          <a:p>
            <a:pPr marL="285750" indent="-285750">
              <a:buFont typeface="Arial" panose="020B0604020202020204" pitchFamily="34" charset="0"/>
              <a:buChar char="•"/>
            </a:pPr>
            <a:r>
              <a:rPr lang="en-US" sz="2000" dirty="0" smtClean="0"/>
              <a:t>Not server-side compatible</a:t>
            </a:r>
            <a:endParaRPr lang="en-US" sz="2000" dirty="0"/>
          </a:p>
        </p:txBody>
      </p:sp>
      <p:sp>
        <p:nvSpPr>
          <p:cNvPr id="6" name="Vertical Text Placeholder 11"/>
          <p:cNvSpPr txBox="1">
            <a:spLocks/>
          </p:cNvSpPr>
          <p:nvPr/>
        </p:nvSpPr>
        <p:spPr>
          <a:xfrm>
            <a:off x="5447321" y="529472"/>
            <a:ext cx="6384795" cy="6025564"/>
          </a:xfrm>
          <a:prstGeom prst="rect">
            <a:avLst/>
          </a:prstGeom>
        </p:spPr>
        <p:txBody>
          <a:bodyPr vert="horz" lIns="0" tIns="0" rIns="0" bIns="0" numCol="1" spcCol="384048" rtlCol="0" anchor="t" anchorCtr="0">
            <a:noAutofit/>
          </a:bodyPr>
          <a:lstStyle>
            <a:lvl1pPr marL="0" indent="0" algn="l" defTabSz="457200" rtl="0" eaLnBrk="1" latinLnBrk="0" hangingPunct="1">
              <a:lnSpc>
                <a:spcPct val="150000"/>
              </a:lnSpc>
              <a:spcBef>
                <a:spcPts val="0"/>
              </a:spcBef>
              <a:spcAft>
                <a:spcPts val="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92150" indent="-17145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6858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400" dirty="0"/>
          </a:p>
        </p:txBody>
      </p:sp>
      <p:sp>
        <p:nvSpPr>
          <p:cNvPr id="2" name="Rectangle 1"/>
          <p:cNvSpPr/>
          <p:nvPr/>
        </p:nvSpPr>
        <p:spPr>
          <a:xfrm>
            <a:off x="5435316" y="1203761"/>
            <a:ext cx="2804313" cy="5509200"/>
          </a:xfrm>
          <a:prstGeom prst="rect">
            <a:avLst/>
          </a:prstGeom>
        </p:spPr>
        <p:txBody>
          <a:bodyPr wrap="square">
            <a:spAutoFit/>
          </a:bodyPr>
          <a:lstStyle/>
          <a:p>
            <a:r>
              <a:rPr lang="en-US" sz="1100" b="1" dirty="0"/>
              <a:t>"dependencies": {</a:t>
            </a:r>
          </a:p>
          <a:p>
            <a:r>
              <a:rPr lang="en-US" sz="1100" b="1" dirty="0"/>
              <a:t>    "</a:t>
            </a:r>
            <a:r>
              <a:rPr lang="en-US" sz="1100" b="1" dirty="0" err="1"/>
              <a:t>async</a:t>
            </a:r>
            <a:r>
              <a:rPr lang="en-US" sz="1100" b="1" dirty="0"/>
              <a:t>": "^1.0.0",</a:t>
            </a:r>
          </a:p>
          <a:p>
            <a:r>
              <a:rPr lang="en-US" sz="1100" b="1" dirty="0"/>
              <a:t>    "chalk": "^1.0.0",</a:t>
            </a:r>
          </a:p>
          <a:p>
            <a:r>
              <a:rPr lang="en-US" sz="1100" b="1" dirty="0"/>
              <a:t>    "cli-list": "^0.1.1",</a:t>
            </a:r>
          </a:p>
          <a:p>
            <a:r>
              <a:rPr lang="en-US" sz="1100" b="1" dirty="0"/>
              <a:t>    "</a:t>
            </a:r>
            <a:r>
              <a:rPr lang="en-US" sz="1100" b="1" dirty="0" err="1"/>
              <a:t>configstore</a:t>
            </a:r>
            <a:r>
              <a:rPr lang="en-US" sz="1100" b="1" dirty="0"/>
              <a:t>": "^1.0.0",</a:t>
            </a:r>
          </a:p>
          <a:p>
            <a:r>
              <a:rPr lang="en-US" sz="1100" b="1" dirty="0"/>
              <a:t>    "cross-spawn": "^3.0.1",</a:t>
            </a:r>
          </a:p>
          <a:p>
            <a:r>
              <a:rPr lang="en-US" sz="1100" b="1" dirty="0"/>
              <a:t>    "figures": "^1.3.5",</a:t>
            </a:r>
          </a:p>
          <a:p>
            <a:r>
              <a:rPr lang="en-US" sz="1100" b="1" dirty="0"/>
              <a:t>    "</a:t>
            </a:r>
            <a:r>
              <a:rPr lang="en-US" sz="1100" b="1" dirty="0" err="1"/>
              <a:t>fullname</a:t>
            </a:r>
            <a:r>
              <a:rPr lang="en-US" sz="1100" b="1" dirty="0"/>
              <a:t>": "^2.0.0",</a:t>
            </a:r>
          </a:p>
          <a:p>
            <a:r>
              <a:rPr lang="en-US" sz="1100" b="1" dirty="0"/>
              <a:t>    "got": "^5.0.0",</a:t>
            </a:r>
          </a:p>
          <a:p>
            <a:r>
              <a:rPr lang="en-US" sz="1100" b="1" dirty="0"/>
              <a:t>    "humanize-string": "^1.0.0",</a:t>
            </a:r>
          </a:p>
          <a:p>
            <a:r>
              <a:rPr lang="en-US" sz="1100" b="1" dirty="0"/>
              <a:t>    "inquirer": "^0.11.0",</a:t>
            </a:r>
          </a:p>
          <a:p>
            <a:r>
              <a:rPr lang="en-US" sz="1100" b="1" dirty="0"/>
              <a:t>    "insight": "^0.7.0",</a:t>
            </a:r>
          </a:p>
          <a:p>
            <a:r>
              <a:rPr lang="en-US" sz="1100" b="1" dirty="0"/>
              <a:t>    "</a:t>
            </a:r>
            <a:r>
              <a:rPr lang="en-US" sz="1100" b="1" dirty="0" err="1"/>
              <a:t>lodash</a:t>
            </a:r>
            <a:r>
              <a:rPr lang="en-US" sz="1100" b="1" dirty="0"/>
              <a:t>": "^3.2.0",</a:t>
            </a:r>
          </a:p>
          <a:p>
            <a:r>
              <a:rPr lang="en-US" sz="1100" b="1" dirty="0"/>
              <a:t>    "meow": "^3.0.0",</a:t>
            </a:r>
          </a:p>
          <a:p>
            <a:r>
              <a:rPr lang="en-US" sz="1100" b="1" dirty="0"/>
              <a:t>    "</a:t>
            </a:r>
            <a:r>
              <a:rPr lang="en-US" sz="1100" b="1" dirty="0" err="1"/>
              <a:t>npm</a:t>
            </a:r>
            <a:r>
              <a:rPr lang="en-US" sz="1100" b="1" dirty="0"/>
              <a:t>-keyword": "^4.1.0",</a:t>
            </a:r>
          </a:p>
          <a:p>
            <a:r>
              <a:rPr lang="en-US" sz="1100" b="1" dirty="0"/>
              <a:t>    "</a:t>
            </a:r>
            <a:r>
              <a:rPr lang="en-US" sz="1100" b="1" dirty="0" err="1"/>
              <a:t>opn</a:t>
            </a:r>
            <a:r>
              <a:rPr lang="en-US" sz="1100" b="1" dirty="0"/>
              <a:t>": "^3.0.2",</a:t>
            </a:r>
          </a:p>
          <a:p>
            <a:r>
              <a:rPr lang="en-US" sz="1100" b="1" dirty="0"/>
              <a:t>    "package-</a:t>
            </a:r>
            <a:r>
              <a:rPr lang="en-US" sz="1100" b="1" dirty="0" err="1"/>
              <a:t>json</a:t>
            </a:r>
            <a:r>
              <a:rPr lang="en-US" sz="1100" b="1" dirty="0"/>
              <a:t>": "^2.1.0",</a:t>
            </a:r>
          </a:p>
          <a:p>
            <a:r>
              <a:rPr lang="en-US" sz="1100" b="1" dirty="0"/>
              <a:t>    "parse-help": "^0.1.1",</a:t>
            </a:r>
          </a:p>
          <a:p>
            <a:r>
              <a:rPr lang="en-US" sz="1100" b="1" dirty="0"/>
              <a:t>    "read-</a:t>
            </a:r>
            <a:r>
              <a:rPr lang="en-US" sz="1100" b="1" dirty="0" err="1"/>
              <a:t>pkg</a:t>
            </a:r>
            <a:r>
              <a:rPr lang="en-US" sz="1100" b="1" dirty="0"/>
              <a:t>-up": "^1.0.1",</a:t>
            </a:r>
          </a:p>
          <a:p>
            <a:r>
              <a:rPr lang="en-US" sz="1100" b="1" dirty="0"/>
              <a:t>    "repeating": "^2.0.0",</a:t>
            </a:r>
          </a:p>
          <a:p>
            <a:r>
              <a:rPr lang="en-US" sz="1100" b="1" dirty="0"/>
              <a:t>    "root-check": "^1.0.0",</a:t>
            </a:r>
          </a:p>
          <a:p>
            <a:r>
              <a:rPr lang="en-US" sz="1100" b="1" dirty="0"/>
              <a:t>    "sort-on": "^1.0.0",</a:t>
            </a:r>
          </a:p>
          <a:p>
            <a:r>
              <a:rPr lang="en-US" sz="1100" b="1" dirty="0"/>
              <a:t>    "string-length": "^1.0.0",</a:t>
            </a:r>
          </a:p>
          <a:p>
            <a:r>
              <a:rPr lang="en-US" sz="1100" b="1" dirty="0"/>
              <a:t>    "</a:t>
            </a:r>
            <a:r>
              <a:rPr lang="en-US" sz="1100" b="1" dirty="0" err="1"/>
              <a:t>tabtab</a:t>
            </a:r>
            <a:r>
              <a:rPr lang="en-US" sz="1100" b="1" dirty="0"/>
              <a:t>": "^1.3.0",</a:t>
            </a:r>
          </a:p>
          <a:p>
            <a:r>
              <a:rPr lang="en-US" sz="1100" b="1" dirty="0"/>
              <a:t>    "</a:t>
            </a:r>
            <a:r>
              <a:rPr lang="en-US" sz="1100" b="1" dirty="0" err="1"/>
              <a:t>titleize</a:t>
            </a:r>
            <a:r>
              <a:rPr lang="en-US" sz="1100" b="1" dirty="0"/>
              <a:t>": "^1.0.0",</a:t>
            </a:r>
          </a:p>
          <a:p>
            <a:r>
              <a:rPr lang="en-US" sz="1100" b="1" dirty="0"/>
              <a:t>    "update-</a:t>
            </a:r>
            <a:r>
              <a:rPr lang="en-US" sz="1100" b="1" dirty="0" err="1"/>
              <a:t>notifier</a:t>
            </a:r>
            <a:r>
              <a:rPr lang="en-US" sz="1100" b="1" dirty="0"/>
              <a:t>": "^0.6.0",</a:t>
            </a:r>
          </a:p>
          <a:p>
            <a:r>
              <a:rPr lang="en-US" sz="1100" b="1" dirty="0"/>
              <a:t>    "user-home": "^2.0.0",</a:t>
            </a:r>
          </a:p>
          <a:p>
            <a:r>
              <a:rPr lang="en-US" sz="1100" b="1" dirty="0"/>
              <a:t>    "yeoman-character": "^1.0.0",</a:t>
            </a:r>
          </a:p>
          <a:p>
            <a:r>
              <a:rPr lang="en-US" sz="1100" b="1" dirty="0"/>
              <a:t>    "yeoman-doctor": "^2.0.0",</a:t>
            </a:r>
          </a:p>
          <a:p>
            <a:r>
              <a:rPr lang="en-US" sz="1100" b="1" dirty="0"/>
              <a:t>    "yeoman-environment": "^1.6.1",</a:t>
            </a:r>
          </a:p>
          <a:p>
            <a:r>
              <a:rPr lang="en-US" sz="1100" b="1" dirty="0"/>
              <a:t>    "</a:t>
            </a:r>
            <a:r>
              <a:rPr lang="en-US" sz="1100" b="1" dirty="0" err="1"/>
              <a:t>yosay</a:t>
            </a:r>
            <a:r>
              <a:rPr lang="en-US" sz="1100" b="1" dirty="0"/>
              <a:t>": "^1.0.0"</a:t>
            </a:r>
          </a:p>
          <a:p>
            <a:r>
              <a:rPr lang="en-US" sz="1100" b="1" dirty="0"/>
              <a:t>  }</a:t>
            </a:r>
          </a:p>
        </p:txBody>
      </p:sp>
      <p:sp>
        <p:nvSpPr>
          <p:cNvPr id="10" name="Rectangle 9"/>
          <p:cNvSpPr/>
          <p:nvPr/>
        </p:nvSpPr>
        <p:spPr>
          <a:xfrm>
            <a:off x="8465310" y="1200732"/>
            <a:ext cx="3141124" cy="2970044"/>
          </a:xfrm>
          <a:prstGeom prst="rect">
            <a:avLst/>
          </a:prstGeom>
        </p:spPr>
        <p:txBody>
          <a:bodyPr wrap="square">
            <a:spAutoFit/>
          </a:bodyPr>
          <a:lstStyle/>
          <a:p>
            <a:r>
              <a:rPr lang="en-US" sz="1100" b="1" dirty="0"/>
              <a:t>"</a:t>
            </a:r>
            <a:r>
              <a:rPr lang="en-US" sz="1100" b="1" dirty="0" err="1"/>
              <a:t>devDependencies</a:t>
            </a:r>
            <a:r>
              <a:rPr lang="en-US" sz="1100" b="1" dirty="0"/>
              <a:t>": {</a:t>
            </a:r>
          </a:p>
          <a:p>
            <a:r>
              <a:rPr lang="en-US" sz="1100" b="1" dirty="0"/>
              <a:t>    "gulp": "^3.6.0",</a:t>
            </a:r>
          </a:p>
          <a:p>
            <a:r>
              <a:rPr lang="en-US" sz="1100" b="1" dirty="0"/>
              <a:t>    "gulp-coveralls": "^0.1.0",</a:t>
            </a:r>
          </a:p>
          <a:p>
            <a:r>
              <a:rPr lang="en-US" sz="1100" b="1" dirty="0"/>
              <a:t>    "gulp-</a:t>
            </a:r>
            <a:r>
              <a:rPr lang="en-US" sz="1100" b="1" dirty="0" err="1"/>
              <a:t>eslint</a:t>
            </a:r>
            <a:r>
              <a:rPr lang="en-US" sz="1100" b="1" dirty="0"/>
              <a:t>": "^2.0.0",</a:t>
            </a:r>
          </a:p>
          <a:p>
            <a:r>
              <a:rPr lang="en-US" sz="1100" b="1" dirty="0"/>
              <a:t>    "gulp-exclude-</a:t>
            </a:r>
            <a:r>
              <a:rPr lang="en-US" sz="1100" b="1" dirty="0" err="1"/>
              <a:t>gitignore</a:t>
            </a:r>
            <a:r>
              <a:rPr lang="en-US" sz="1100" b="1" dirty="0"/>
              <a:t>": "^1.0.0",</a:t>
            </a:r>
          </a:p>
          <a:p>
            <a:r>
              <a:rPr lang="en-US" sz="1100" b="1" dirty="0"/>
              <a:t>    "gulp-</a:t>
            </a:r>
            <a:r>
              <a:rPr lang="en-US" sz="1100" b="1" dirty="0" err="1"/>
              <a:t>istanbul</a:t>
            </a:r>
            <a:r>
              <a:rPr lang="en-US" sz="1100" b="1" dirty="0"/>
              <a:t>": "^0.10.4",</a:t>
            </a:r>
          </a:p>
          <a:p>
            <a:r>
              <a:rPr lang="en-US" sz="1100" b="1" dirty="0"/>
              <a:t>    "gulp-mocha": "^2.0.0",</a:t>
            </a:r>
          </a:p>
          <a:p>
            <a:r>
              <a:rPr lang="en-US" sz="1100" b="1" dirty="0"/>
              <a:t>    "gulp-</a:t>
            </a:r>
            <a:r>
              <a:rPr lang="en-US" sz="1100" b="1" dirty="0" err="1"/>
              <a:t>nsp</a:t>
            </a:r>
            <a:r>
              <a:rPr lang="en-US" sz="1100" b="1" dirty="0"/>
              <a:t>": "^2.1.0",</a:t>
            </a:r>
          </a:p>
          <a:p>
            <a:r>
              <a:rPr lang="en-US" sz="1100" b="1" dirty="0"/>
              <a:t>    "gulp-plumber": "^1.0.0",</a:t>
            </a:r>
          </a:p>
          <a:p>
            <a:r>
              <a:rPr lang="en-US" sz="1100" b="1" dirty="0"/>
              <a:t>    "mocha": "^2.1.0",</a:t>
            </a:r>
          </a:p>
          <a:p>
            <a:r>
              <a:rPr lang="en-US" sz="1100" b="1" dirty="0"/>
              <a:t>    "mockery": "^1.4.0",</a:t>
            </a:r>
          </a:p>
          <a:p>
            <a:r>
              <a:rPr lang="en-US" sz="1100" b="1" dirty="0"/>
              <a:t>    "nock": "^8.0.0",</a:t>
            </a:r>
          </a:p>
          <a:p>
            <a:r>
              <a:rPr lang="en-US" sz="1100" b="1" dirty="0"/>
              <a:t>    "</a:t>
            </a:r>
            <a:r>
              <a:rPr lang="en-US" sz="1100" b="1" dirty="0" err="1"/>
              <a:t>nsp</a:t>
            </a:r>
            <a:r>
              <a:rPr lang="en-US" sz="1100" b="1" dirty="0"/>
              <a:t>": "^2.2.0",</a:t>
            </a:r>
          </a:p>
          <a:p>
            <a:r>
              <a:rPr lang="en-US" sz="1100" b="1" dirty="0"/>
              <a:t>    "</a:t>
            </a:r>
            <a:r>
              <a:rPr lang="en-US" sz="1100" b="1" dirty="0" err="1"/>
              <a:t>proxyquire</a:t>
            </a:r>
            <a:r>
              <a:rPr lang="en-US" sz="1100" b="1" dirty="0"/>
              <a:t>": "^1.0.1",</a:t>
            </a:r>
          </a:p>
          <a:p>
            <a:r>
              <a:rPr lang="en-US" sz="1100" b="1" dirty="0"/>
              <a:t>    "registry-</a:t>
            </a:r>
            <a:r>
              <a:rPr lang="en-US" sz="1100" b="1" dirty="0" err="1"/>
              <a:t>url</a:t>
            </a:r>
            <a:r>
              <a:rPr lang="en-US" sz="1100" b="1" dirty="0"/>
              <a:t>": "^3.0.0",</a:t>
            </a:r>
          </a:p>
          <a:p>
            <a:r>
              <a:rPr lang="en-US" sz="1100" b="1" dirty="0"/>
              <a:t>    "</a:t>
            </a:r>
            <a:r>
              <a:rPr lang="en-US" sz="1100" b="1" dirty="0" err="1"/>
              <a:t>sinon</a:t>
            </a:r>
            <a:r>
              <a:rPr lang="en-US" sz="1100" b="1" dirty="0"/>
              <a:t>": "^1.12.1"</a:t>
            </a:r>
          </a:p>
          <a:p>
            <a:r>
              <a:rPr lang="en-US" sz="1100" b="1" dirty="0"/>
              <a:t>  }</a:t>
            </a:r>
          </a:p>
        </p:txBody>
      </p:sp>
      <p:sp>
        <p:nvSpPr>
          <p:cNvPr id="11" name="Title 8"/>
          <p:cNvSpPr txBox="1">
            <a:spLocks/>
          </p:cNvSpPr>
          <p:nvPr/>
        </p:nvSpPr>
        <p:spPr>
          <a:xfrm>
            <a:off x="5733761" y="307814"/>
            <a:ext cx="5558528" cy="429802"/>
          </a:xfrm>
          <a:prstGeom prst="rect">
            <a:avLst/>
          </a:prstGeom>
        </p:spPr>
        <p:txBody>
          <a:bodyPr vert="horz" lIns="0" tIns="0" rIns="0" bIns="0" rtlCol="0" anchor="t" anchorCtr="0">
            <a:noAutofit/>
          </a:bodyPr>
          <a:lstStyle>
            <a:lvl1pPr algn="l" defTabSz="457200" rtl="0" eaLnBrk="1" latinLnBrk="0" hangingPunct="1">
              <a:lnSpc>
                <a:spcPct val="110000"/>
              </a:lnSpc>
              <a:spcBef>
                <a:spcPct val="0"/>
              </a:spcBef>
              <a:buNone/>
              <a:defRPr sz="2100" kern="1200" spc="30" baseline="0">
                <a:solidFill>
                  <a:schemeClr val="tx1"/>
                </a:solidFill>
                <a:latin typeface="MillerDisplay"/>
                <a:ea typeface="+mj-ea"/>
                <a:cs typeface="+mj-cs"/>
              </a:defRPr>
            </a:lvl1pPr>
          </a:lstStyle>
          <a:p>
            <a:r>
              <a:rPr lang="en-US" sz="3600" dirty="0" smtClean="0"/>
              <a:t>Snapshot of </a:t>
            </a:r>
            <a:r>
              <a:rPr lang="en-US" sz="3600" dirty="0" err="1" smtClean="0"/>
              <a:t>package.json</a:t>
            </a:r>
            <a:endParaRPr lang="en-US" sz="3600" dirty="0"/>
          </a:p>
        </p:txBody>
      </p:sp>
      <p:sp>
        <p:nvSpPr>
          <p:cNvPr id="13" name="Title 8"/>
          <p:cNvSpPr txBox="1">
            <a:spLocks/>
          </p:cNvSpPr>
          <p:nvPr/>
        </p:nvSpPr>
        <p:spPr>
          <a:xfrm>
            <a:off x="8404553" y="4537213"/>
            <a:ext cx="2423160" cy="375667"/>
          </a:xfrm>
          <a:prstGeom prst="rect">
            <a:avLst/>
          </a:prstGeom>
        </p:spPr>
        <p:txBody>
          <a:bodyPr vert="horz" lIns="0" tIns="0" rIns="0" bIns="0" rtlCol="0" anchor="t" anchorCtr="0">
            <a:noAutofit/>
          </a:bodyPr>
          <a:lstStyle>
            <a:lvl1pPr algn="l" defTabSz="457200" rtl="0" eaLnBrk="1" latinLnBrk="0" hangingPunct="1">
              <a:lnSpc>
                <a:spcPct val="110000"/>
              </a:lnSpc>
              <a:spcBef>
                <a:spcPct val="0"/>
              </a:spcBef>
              <a:buNone/>
              <a:defRPr sz="2100" kern="1200" spc="30" baseline="0">
                <a:solidFill>
                  <a:schemeClr val="tx1"/>
                </a:solidFill>
                <a:latin typeface="MillerDisplay"/>
                <a:ea typeface="+mj-ea"/>
                <a:cs typeface="+mj-cs"/>
              </a:defRPr>
            </a:lvl1pPr>
          </a:lstStyle>
          <a:p>
            <a:r>
              <a:rPr lang="en-US" dirty="0" smtClean="0">
                <a:solidFill>
                  <a:srgbClr val="FF0000"/>
                </a:solidFill>
              </a:rPr>
              <a:t>30 + 15 = 45!!!!!! </a:t>
            </a:r>
            <a:endParaRPr lang="en-US" dirty="0">
              <a:solidFill>
                <a:srgbClr val="FF0000"/>
              </a:solidFill>
            </a:endParaRPr>
          </a:p>
        </p:txBody>
      </p:sp>
      <p:sp>
        <p:nvSpPr>
          <p:cNvPr id="4" name="Rectangle 3"/>
          <p:cNvSpPr/>
          <p:nvPr/>
        </p:nvSpPr>
        <p:spPr>
          <a:xfrm>
            <a:off x="5595417" y="2906660"/>
            <a:ext cx="1817783" cy="198304"/>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6776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2849769"/>
            <a:ext cx="10360025" cy="1231106"/>
          </a:xfrm>
        </p:spPr>
        <p:txBody>
          <a:bodyPr/>
          <a:lstStyle/>
          <a:p>
            <a:pPr algn="ctr"/>
            <a:r>
              <a:rPr lang="en-US" sz="4000" dirty="0" smtClean="0"/>
              <a:t>DEMO</a:t>
            </a:r>
            <a:endParaRPr lang="en-US" sz="4000" dirty="0"/>
          </a:p>
        </p:txBody>
      </p:sp>
    </p:spTree>
    <p:extLst>
      <p:ext uri="{BB962C8B-B14F-4D97-AF65-F5344CB8AC3E}">
        <p14:creationId xmlns:p14="http://schemas.microsoft.com/office/powerpoint/2010/main" val="1140761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3041253"/>
            <a:ext cx="10360025" cy="1231106"/>
          </a:xfrm>
        </p:spPr>
        <p:txBody>
          <a:bodyPr/>
          <a:lstStyle/>
          <a:p>
            <a:pPr algn="ctr"/>
            <a:r>
              <a:rPr lang="en-US" sz="4000" dirty="0" smtClean="0"/>
              <a:t>CODE-WALK</a:t>
            </a:r>
            <a:endParaRPr lang="en-US" sz="4000" dirty="0"/>
          </a:p>
        </p:txBody>
      </p:sp>
    </p:spTree>
    <p:extLst>
      <p:ext uri="{BB962C8B-B14F-4D97-AF65-F5344CB8AC3E}">
        <p14:creationId xmlns:p14="http://schemas.microsoft.com/office/powerpoint/2010/main" val="1142964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994465"/>
            <a:ext cx="10360025" cy="728317"/>
          </a:xfrm>
        </p:spPr>
        <p:txBody>
          <a:bodyPr/>
          <a:lstStyle/>
          <a:p>
            <a:pPr algn="ctr"/>
            <a:r>
              <a:rPr lang="en-US" sz="4000" dirty="0" smtClean="0"/>
              <a:t>Repo Details</a:t>
            </a:r>
            <a:endParaRPr lang="en-US" sz="4000" dirty="0"/>
          </a:p>
        </p:txBody>
      </p:sp>
      <p:sp>
        <p:nvSpPr>
          <p:cNvPr id="2" name="Rectangle 1"/>
          <p:cNvSpPr/>
          <p:nvPr/>
        </p:nvSpPr>
        <p:spPr>
          <a:xfrm>
            <a:off x="2322444" y="2432853"/>
            <a:ext cx="7889339" cy="461665"/>
          </a:xfrm>
          <a:prstGeom prst="rect">
            <a:avLst/>
          </a:prstGeom>
        </p:spPr>
        <p:txBody>
          <a:bodyPr wrap="none">
            <a:spAutoFit/>
          </a:bodyPr>
          <a:lstStyle/>
          <a:p>
            <a:pPr algn="ctr"/>
            <a:r>
              <a:rPr lang="en-US" sz="2400" dirty="0">
                <a:solidFill>
                  <a:srgbClr val="333333"/>
                </a:solidFill>
                <a:latin typeface="proxima-regular1"/>
              </a:rPr>
              <a:t>Clone - </a:t>
            </a:r>
            <a:r>
              <a:rPr lang="en-US" sz="2400" dirty="0">
                <a:solidFill>
                  <a:srgbClr val="333333"/>
                </a:solidFill>
                <a:latin typeface="proxima-regular1"/>
                <a:hlinkClick r:id="rId2"/>
              </a:rPr>
              <a:t>https://</a:t>
            </a:r>
            <a:r>
              <a:rPr lang="en-US" sz="2400" dirty="0" smtClean="0">
                <a:solidFill>
                  <a:srgbClr val="333333"/>
                </a:solidFill>
                <a:latin typeface="proxima-regular1"/>
                <a:hlinkClick r:id="rId2"/>
              </a:rPr>
              <a:t>github.com/dalalayan1/shell-generator.git</a:t>
            </a:r>
            <a:r>
              <a:rPr lang="en-US" sz="2400" dirty="0" smtClean="0">
                <a:solidFill>
                  <a:srgbClr val="333333"/>
                </a:solidFill>
                <a:latin typeface="proxima-regular1"/>
              </a:rPr>
              <a:t> </a:t>
            </a:r>
            <a:endParaRPr lang="en-US" sz="2400" dirty="0"/>
          </a:p>
        </p:txBody>
      </p:sp>
      <p:sp>
        <p:nvSpPr>
          <p:cNvPr id="4" name="Title 7"/>
          <p:cNvSpPr txBox="1">
            <a:spLocks/>
          </p:cNvSpPr>
          <p:nvPr/>
        </p:nvSpPr>
        <p:spPr>
          <a:xfrm>
            <a:off x="1021349" y="3604590"/>
            <a:ext cx="10360025" cy="728317"/>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2100" kern="1200" spc="30">
                <a:solidFill>
                  <a:schemeClr val="tx1"/>
                </a:solidFill>
                <a:latin typeface="MillerDisplay"/>
                <a:ea typeface="+mj-ea"/>
                <a:cs typeface="+mj-cs"/>
              </a:defRPr>
            </a:lvl1pPr>
          </a:lstStyle>
          <a:p>
            <a:pPr algn="ctr"/>
            <a:r>
              <a:rPr lang="en-US" sz="4000" i="1" dirty="0" smtClean="0"/>
              <a:t>FEEL FREE TO CONTRIBUTE!</a:t>
            </a:r>
            <a:endParaRPr lang="en-US" sz="4000" i="1" dirty="0"/>
          </a:p>
        </p:txBody>
      </p:sp>
    </p:spTree>
    <p:extLst>
      <p:ext uri="{BB962C8B-B14F-4D97-AF65-F5344CB8AC3E}">
        <p14:creationId xmlns:p14="http://schemas.microsoft.com/office/powerpoint/2010/main" val="770327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3979827"/>
            <a:ext cx="10360025" cy="714513"/>
          </a:xfrm>
        </p:spPr>
        <p:txBody>
          <a:bodyPr/>
          <a:lstStyle/>
          <a:p>
            <a:pPr algn="ctr"/>
            <a:r>
              <a:rPr lang="en-US" sz="3600" dirty="0" smtClean="0"/>
              <a:t>Please waste 5-10mins and visit –</a:t>
            </a:r>
            <a:br>
              <a:rPr lang="en-US" sz="3600" dirty="0" smtClean="0"/>
            </a:br>
            <a:endParaRPr lang="en-US" sz="3600" dirty="0"/>
          </a:p>
        </p:txBody>
      </p:sp>
      <p:sp>
        <p:nvSpPr>
          <p:cNvPr id="3" name="Rectangle 2"/>
          <p:cNvSpPr/>
          <p:nvPr/>
        </p:nvSpPr>
        <p:spPr>
          <a:xfrm>
            <a:off x="838200" y="2333318"/>
            <a:ext cx="9565760" cy="923330"/>
          </a:xfrm>
          <a:prstGeom prst="rect">
            <a:avLst/>
          </a:prstGeom>
        </p:spPr>
        <p:txBody>
          <a:bodyPr wrap="none">
            <a:spAutoFit/>
          </a:bodyPr>
          <a:lstStyle/>
          <a:p>
            <a:pPr marL="285750" indent="-285750">
              <a:buFont typeface="Arial" panose="020B0604020202020204" pitchFamily="34" charset="0"/>
              <a:buChar char="•"/>
            </a:pPr>
            <a:r>
              <a:rPr lang="en-US" dirty="0" smtClean="0"/>
              <a:t>Create sub-generators to generate </a:t>
            </a:r>
            <a:r>
              <a:rPr lang="en-US" b="1" dirty="0" smtClean="0"/>
              <a:t>components</a:t>
            </a:r>
            <a:r>
              <a:rPr lang="en-US" dirty="0" smtClean="0"/>
              <a:t>, or change </a:t>
            </a:r>
            <a:r>
              <a:rPr lang="en-US" b="1" dirty="0" smtClean="0"/>
              <a:t>file configurations</a:t>
            </a:r>
            <a:r>
              <a:rPr lang="en-US" dirty="0" smtClean="0"/>
              <a:t>.</a:t>
            </a:r>
          </a:p>
          <a:p>
            <a:pPr marL="285750" indent="-285750">
              <a:buFont typeface="Arial" panose="020B0604020202020204" pitchFamily="34" charset="0"/>
              <a:buChar char="•"/>
            </a:pPr>
            <a:r>
              <a:rPr lang="en-US" dirty="0" smtClean="0"/>
              <a:t>Add trending frameworks like </a:t>
            </a:r>
            <a:r>
              <a:rPr lang="en-US" b="1" dirty="0" smtClean="0"/>
              <a:t>Angular2, </a:t>
            </a:r>
            <a:r>
              <a:rPr lang="en-US" b="1" dirty="0" err="1" smtClean="0"/>
              <a:t>Preact</a:t>
            </a:r>
            <a:r>
              <a:rPr lang="en-US" dirty="0" smtClean="0"/>
              <a:t>.</a:t>
            </a:r>
          </a:p>
          <a:p>
            <a:pPr marL="285750" indent="-285750">
              <a:buFont typeface="Arial" panose="020B0604020202020204" pitchFamily="34" charset="0"/>
              <a:buChar char="•"/>
            </a:pPr>
            <a:r>
              <a:rPr lang="en-US" dirty="0" smtClean="0"/>
              <a:t>Provide basic test cases with required testing frameworks(</a:t>
            </a:r>
            <a:r>
              <a:rPr lang="en-US" b="1" dirty="0" err="1" smtClean="0"/>
              <a:t>chai,mocha</a:t>
            </a:r>
            <a:r>
              <a:rPr lang="en-US" dirty="0" smtClean="0"/>
              <a:t>).</a:t>
            </a:r>
            <a:endParaRPr lang="en-US" dirty="0"/>
          </a:p>
        </p:txBody>
      </p:sp>
      <p:sp>
        <p:nvSpPr>
          <p:cNvPr id="4" name="Title 7"/>
          <p:cNvSpPr txBox="1">
            <a:spLocks/>
          </p:cNvSpPr>
          <p:nvPr/>
        </p:nvSpPr>
        <p:spPr>
          <a:xfrm>
            <a:off x="838200" y="1293191"/>
            <a:ext cx="10360025" cy="714513"/>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2100" kern="1200" spc="30">
                <a:solidFill>
                  <a:schemeClr val="tx1"/>
                </a:solidFill>
                <a:latin typeface="MillerDisplay"/>
                <a:ea typeface="+mj-ea"/>
                <a:cs typeface="+mj-cs"/>
              </a:defRPr>
            </a:lvl1pPr>
          </a:lstStyle>
          <a:p>
            <a:pPr algn="ctr"/>
            <a:r>
              <a:rPr lang="en-US" sz="4000" smtClean="0"/>
              <a:t>Good-to-have features</a:t>
            </a:r>
            <a:endParaRPr lang="en-US" sz="4000" dirty="0"/>
          </a:p>
        </p:txBody>
      </p:sp>
    </p:spTree>
    <p:extLst>
      <p:ext uri="{BB962C8B-B14F-4D97-AF65-F5344CB8AC3E}">
        <p14:creationId xmlns:p14="http://schemas.microsoft.com/office/powerpoint/2010/main" val="6811040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566530" y="1921323"/>
            <a:ext cx="10360025" cy="1231106"/>
          </a:xfrm>
        </p:spPr>
        <p:txBody>
          <a:bodyPr/>
          <a:lstStyle/>
          <a:p>
            <a:pPr algn="ctr"/>
            <a:r>
              <a:rPr lang="en-US" sz="4000" dirty="0" smtClean="0"/>
              <a:t>Questions?</a:t>
            </a:r>
            <a:br>
              <a:rPr lang="en-US" sz="4000" dirty="0" smtClean="0"/>
            </a:br>
            <a:r>
              <a:rPr lang="en-US" sz="4000" dirty="0"/>
              <a:t/>
            </a:r>
            <a:br>
              <a:rPr lang="en-US" sz="4000" dirty="0"/>
            </a:br>
            <a:r>
              <a:rPr lang="en-US" sz="4000" dirty="0" smtClean="0"/>
              <a:t/>
            </a:r>
            <a:br>
              <a:rPr lang="en-US" sz="4000" dirty="0" smtClean="0"/>
            </a:br>
            <a:r>
              <a:rPr lang="en-US" sz="4000" dirty="0" smtClean="0"/>
              <a:t>Feedback?</a:t>
            </a:r>
            <a:endParaRPr lang="en-US" sz="4000" dirty="0"/>
          </a:p>
        </p:txBody>
      </p:sp>
    </p:spTree>
    <p:extLst>
      <p:ext uri="{BB962C8B-B14F-4D97-AF65-F5344CB8AC3E}">
        <p14:creationId xmlns:p14="http://schemas.microsoft.com/office/powerpoint/2010/main" val="923078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570416" y="2158313"/>
            <a:ext cx="10360025" cy="807278"/>
          </a:xfrm>
        </p:spPr>
        <p:txBody>
          <a:bodyPr/>
          <a:lstStyle/>
          <a:p>
            <a:pPr algn="ctr"/>
            <a:r>
              <a:rPr lang="en-US" sz="4000" dirty="0" smtClean="0"/>
              <a:t>Thank You</a:t>
            </a:r>
            <a:endParaRPr lang="en-US" sz="4000" dirty="0"/>
          </a:p>
        </p:txBody>
      </p:sp>
      <p:sp>
        <p:nvSpPr>
          <p:cNvPr id="3" name="Rectangle 2"/>
          <p:cNvSpPr/>
          <p:nvPr/>
        </p:nvSpPr>
        <p:spPr>
          <a:xfrm>
            <a:off x="4747589" y="3334923"/>
            <a:ext cx="2005677" cy="369332"/>
          </a:xfrm>
          <a:prstGeom prst="rect">
            <a:avLst/>
          </a:prstGeom>
        </p:spPr>
        <p:txBody>
          <a:bodyPr wrap="none">
            <a:spAutoFit/>
          </a:bodyPr>
          <a:lstStyle/>
          <a:p>
            <a:r>
              <a:rPr lang="en-US" dirty="0" smtClean="0">
                <a:solidFill>
                  <a:srgbClr val="333333"/>
                </a:solidFill>
                <a:latin typeface="proxima-regular1"/>
              </a:rPr>
              <a:t>Reach out to us - </a:t>
            </a:r>
            <a:endParaRPr lang="en-US" dirty="0"/>
          </a:p>
        </p:txBody>
      </p:sp>
      <p:sp>
        <p:nvSpPr>
          <p:cNvPr id="4" name="Rectangle 3"/>
          <p:cNvSpPr/>
          <p:nvPr/>
        </p:nvSpPr>
        <p:spPr>
          <a:xfrm>
            <a:off x="7949428" y="3919157"/>
            <a:ext cx="2470548" cy="646331"/>
          </a:xfrm>
          <a:prstGeom prst="rect">
            <a:avLst/>
          </a:prstGeom>
        </p:spPr>
        <p:txBody>
          <a:bodyPr wrap="none">
            <a:spAutoFit/>
          </a:bodyPr>
          <a:lstStyle/>
          <a:p>
            <a:r>
              <a:rPr lang="en-US" dirty="0" smtClean="0">
                <a:solidFill>
                  <a:srgbClr val="333333"/>
                </a:solidFill>
                <a:latin typeface="proxima-regular1"/>
              </a:rPr>
              <a:t>Ayan Dalal</a:t>
            </a:r>
          </a:p>
          <a:p>
            <a:r>
              <a:rPr lang="en-US" dirty="0" smtClean="0">
                <a:solidFill>
                  <a:srgbClr val="333333"/>
                </a:solidFill>
                <a:latin typeface="proxima-regular1"/>
                <a:hlinkClick r:id="rId2"/>
              </a:rPr>
              <a:t>adalal4@sapient.com</a:t>
            </a:r>
            <a:r>
              <a:rPr lang="en-US" dirty="0" smtClean="0">
                <a:solidFill>
                  <a:srgbClr val="333333"/>
                </a:solidFill>
                <a:latin typeface="proxima-regular1"/>
              </a:rPr>
              <a:t> </a:t>
            </a:r>
            <a:endParaRPr lang="en-US" dirty="0"/>
          </a:p>
        </p:txBody>
      </p:sp>
      <p:sp>
        <p:nvSpPr>
          <p:cNvPr id="5" name="Rectangle 4"/>
          <p:cNvSpPr/>
          <p:nvPr/>
        </p:nvSpPr>
        <p:spPr>
          <a:xfrm>
            <a:off x="1176913" y="3922168"/>
            <a:ext cx="2624436" cy="646331"/>
          </a:xfrm>
          <a:prstGeom prst="rect">
            <a:avLst/>
          </a:prstGeom>
        </p:spPr>
        <p:txBody>
          <a:bodyPr wrap="none">
            <a:spAutoFit/>
          </a:bodyPr>
          <a:lstStyle/>
          <a:p>
            <a:r>
              <a:rPr lang="en-US" dirty="0" err="1" smtClean="0">
                <a:solidFill>
                  <a:srgbClr val="333333"/>
                </a:solidFill>
                <a:latin typeface="proxima-regular1"/>
              </a:rPr>
              <a:t>Arkadyuti</a:t>
            </a:r>
            <a:r>
              <a:rPr lang="en-US" dirty="0" smtClean="0">
                <a:solidFill>
                  <a:srgbClr val="333333"/>
                </a:solidFill>
                <a:latin typeface="proxima-regular1"/>
              </a:rPr>
              <a:t> Sarkar</a:t>
            </a:r>
          </a:p>
          <a:p>
            <a:r>
              <a:rPr lang="en-US" dirty="0" smtClean="0">
                <a:solidFill>
                  <a:srgbClr val="333333"/>
                </a:solidFill>
                <a:latin typeface="proxima-regular1"/>
                <a:hlinkClick r:id="rId3"/>
              </a:rPr>
              <a:t>asarkar2@sapient.com</a:t>
            </a:r>
            <a:r>
              <a:rPr lang="en-US" dirty="0" smtClean="0">
                <a:solidFill>
                  <a:srgbClr val="333333"/>
                </a:solidFill>
                <a:latin typeface="proxima-regular1"/>
              </a:rPr>
              <a:t> </a:t>
            </a:r>
            <a:endParaRPr lang="en-US" dirty="0"/>
          </a:p>
        </p:txBody>
      </p:sp>
    </p:spTree>
    <p:extLst>
      <p:ext uri="{BB962C8B-B14F-4D97-AF65-F5344CB8AC3E}">
        <p14:creationId xmlns:p14="http://schemas.microsoft.com/office/powerpoint/2010/main" val="3048438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Generators – let us set up your project!</a:t>
            </a:r>
            <a:endParaRPr lang="en-US" dirty="0"/>
          </a:p>
        </p:txBody>
      </p:sp>
      <p:sp>
        <p:nvSpPr>
          <p:cNvPr id="9" name="Subtitle 8"/>
          <p:cNvSpPr>
            <a:spLocks noGrp="1"/>
          </p:cNvSpPr>
          <p:nvPr>
            <p:ph type="subTitle" idx="1"/>
          </p:nvPr>
        </p:nvSpPr>
        <p:spPr/>
        <p:txBody>
          <a:bodyPr/>
          <a:lstStyle/>
          <a:p>
            <a:r>
              <a:rPr lang="en-US" dirty="0" smtClean="0"/>
              <a:t>MAY 26, </a:t>
            </a:r>
            <a:r>
              <a:rPr lang="en-US" dirty="0"/>
              <a:t>2017</a:t>
            </a:r>
          </a:p>
        </p:txBody>
      </p:sp>
      <p:sp>
        <p:nvSpPr>
          <p:cNvPr id="4" name="Title 8"/>
          <p:cNvSpPr txBox="1">
            <a:spLocks/>
          </p:cNvSpPr>
          <p:nvPr/>
        </p:nvSpPr>
        <p:spPr>
          <a:xfrm>
            <a:off x="8005445" y="3656806"/>
            <a:ext cx="2423160" cy="705578"/>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4000" kern="1200">
                <a:solidFill>
                  <a:schemeClr val="tx1"/>
                </a:solidFill>
                <a:latin typeface="MillerDisplay"/>
                <a:ea typeface="+mj-ea"/>
                <a:cs typeface="+mj-cs"/>
              </a:defRPr>
            </a:lvl1pPr>
          </a:lstStyle>
          <a:p>
            <a:pPr marL="285750" indent="-285750">
              <a:buFontTx/>
              <a:buChar char="-"/>
            </a:pPr>
            <a:r>
              <a:rPr lang="en-US" sz="1800" dirty="0" smtClean="0">
                <a:latin typeface="+mn-lt"/>
              </a:rPr>
              <a:t>Arkadyuti Sarkar</a:t>
            </a:r>
          </a:p>
          <a:p>
            <a:pPr marL="285750" indent="-285750">
              <a:buFontTx/>
              <a:buChar char="-"/>
            </a:pPr>
            <a:r>
              <a:rPr lang="en-US" sz="1800" dirty="0">
                <a:latin typeface="+mn-lt"/>
              </a:rPr>
              <a:t>Ayan Dalal</a:t>
            </a:r>
          </a:p>
          <a:p>
            <a:pPr marL="285750" indent="-285750">
              <a:buFontTx/>
              <a:buChar char="-"/>
            </a:pPr>
            <a:endParaRPr lang="en-US" sz="1800" dirty="0">
              <a:latin typeface="+mn-lt"/>
            </a:endParaRPr>
          </a:p>
        </p:txBody>
      </p:sp>
    </p:spTree>
    <p:extLst>
      <p:ext uri="{BB962C8B-B14F-4D97-AF65-F5344CB8AC3E}">
        <p14:creationId xmlns:p14="http://schemas.microsoft.com/office/powerpoint/2010/main" val="3867318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3116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p>
        </p:txBody>
      </p:sp>
      <p:sp>
        <p:nvSpPr>
          <p:cNvPr id="5" name="Vertical Text Placeholder 4"/>
          <p:cNvSpPr>
            <a:spLocks noGrp="1"/>
          </p:cNvSpPr>
          <p:nvPr>
            <p:ph type="body" orient="vert" idx="1"/>
          </p:nvPr>
        </p:nvSpPr>
        <p:spPr/>
        <p:txBody>
          <a:bodyPr/>
          <a:lstStyle/>
          <a:p>
            <a:r>
              <a:rPr lang="en-US" dirty="0"/>
              <a:t>What</a:t>
            </a:r>
            <a:r>
              <a:rPr lang="en-US" dirty="0" smtClean="0"/>
              <a:t>? Why? How?</a:t>
            </a:r>
          </a:p>
          <a:p>
            <a:r>
              <a:rPr lang="en-US" dirty="0" smtClean="0"/>
              <a:t>What is Yeoman? Why not Yeoman?</a:t>
            </a:r>
          </a:p>
          <a:p>
            <a:r>
              <a:rPr lang="en-US" dirty="0" smtClean="0"/>
              <a:t>Demo</a:t>
            </a:r>
          </a:p>
          <a:p>
            <a:r>
              <a:rPr lang="en-US" dirty="0" smtClean="0"/>
              <a:t>Code walk</a:t>
            </a:r>
          </a:p>
          <a:p>
            <a:r>
              <a:rPr lang="en-US" dirty="0" smtClean="0"/>
              <a:t>Repo details</a:t>
            </a:r>
          </a:p>
          <a:p>
            <a:r>
              <a:rPr lang="en-US" dirty="0" smtClean="0"/>
              <a:t>Good-to-have features</a:t>
            </a:r>
          </a:p>
          <a:p>
            <a:r>
              <a:rPr lang="en-US" dirty="0"/>
              <a:t>Q/A session</a:t>
            </a:r>
          </a:p>
          <a:p>
            <a:pPr marL="0" indent="0">
              <a:buNone/>
            </a:pPr>
            <a:endParaRPr lang="en-US" dirty="0"/>
          </a:p>
        </p:txBody>
      </p:sp>
    </p:spTree>
    <p:extLst>
      <p:ext uri="{BB962C8B-B14F-4D97-AF65-F5344CB8AC3E}">
        <p14:creationId xmlns:p14="http://schemas.microsoft.com/office/powerpoint/2010/main" val="2335965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What are Generators? </a:t>
            </a:r>
            <a:endParaRPr lang="en-US" dirty="0"/>
          </a:p>
        </p:txBody>
      </p:sp>
      <p:sp>
        <p:nvSpPr>
          <p:cNvPr id="12" name="Vertical Text Placeholder 11"/>
          <p:cNvSpPr>
            <a:spLocks noGrp="1"/>
          </p:cNvSpPr>
          <p:nvPr>
            <p:ph type="body" orient="vert" idx="1"/>
          </p:nvPr>
        </p:nvSpPr>
        <p:spPr/>
        <p:txBody>
          <a:bodyPr/>
          <a:lstStyle/>
          <a:p>
            <a:pPr lvl="0"/>
            <a:r>
              <a:rPr lang="en-US" sz="1400" dirty="0" smtClean="0"/>
              <a:t>Generators are an awesome way to kick start your application. </a:t>
            </a:r>
            <a:endParaRPr lang="en-US" sz="1400" dirty="0"/>
          </a:p>
        </p:txBody>
      </p:sp>
      <p:grpSp>
        <p:nvGrpSpPr>
          <p:cNvPr id="7" name="Group 6"/>
          <p:cNvGrpSpPr/>
          <p:nvPr/>
        </p:nvGrpSpPr>
        <p:grpSpPr>
          <a:xfrm>
            <a:off x="1288845" y="2958939"/>
            <a:ext cx="1820115" cy="453337"/>
            <a:chOff x="0" y="1768387"/>
            <a:chExt cx="1417884" cy="810002"/>
          </a:xfrm>
        </p:grpSpPr>
        <p:sp>
          <p:nvSpPr>
            <p:cNvPr id="8" name="Rounded Rectangle 7"/>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Prompts</a:t>
              </a:r>
              <a:endParaRPr lang="en-US" dirty="0"/>
            </a:p>
          </p:txBody>
        </p:sp>
        <p:sp>
          <p:nvSpPr>
            <p:cNvPr id="10"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cxnSp>
        <p:nvCxnSpPr>
          <p:cNvPr id="11" name="Straight Arrow Connector 10"/>
          <p:cNvCxnSpPr/>
          <p:nvPr/>
        </p:nvCxnSpPr>
        <p:spPr>
          <a:xfrm>
            <a:off x="3108960" y="3412276"/>
            <a:ext cx="1119987" cy="52924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5366358" y="2307813"/>
            <a:ext cx="0" cy="13022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rot="1498739">
            <a:off x="3110456" y="3621284"/>
            <a:ext cx="809320" cy="246221"/>
          </a:xfrm>
          <a:prstGeom prst="rect">
            <a:avLst/>
          </a:prstGeom>
          <a:noFill/>
        </p:spPr>
        <p:txBody>
          <a:bodyPr wrap="square" rtlCol="0">
            <a:spAutoFit/>
          </a:bodyPr>
          <a:lstStyle/>
          <a:p>
            <a:r>
              <a:rPr lang="en-US" sz="1000" b="1" dirty="0" smtClean="0"/>
              <a:t>answers</a:t>
            </a:r>
            <a:endParaRPr lang="en-US" sz="1000" dirty="0"/>
          </a:p>
        </p:txBody>
      </p:sp>
      <p:grpSp>
        <p:nvGrpSpPr>
          <p:cNvPr id="18" name="Group 17"/>
          <p:cNvGrpSpPr/>
          <p:nvPr/>
        </p:nvGrpSpPr>
        <p:grpSpPr>
          <a:xfrm>
            <a:off x="4478174" y="1854476"/>
            <a:ext cx="1820115" cy="453337"/>
            <a:chOff x="0" y="1768387"/>
            <a:chExt cx="1417884" cy="810002"/>
          </a:xfrm>
        </p:grpSpPr>
        <p:sp>
          <p:nvSpPr>
            <p:cNvPr id="19" name="Rounded Rectangle 18"/>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Scripts</a:t>
              </a:r>
              <a:endParaRPr lang="en-US" dirty="0"/>
            </a:p>
          </p:txBody>
        </p:sp>
        <p:sp>
          <p:nvSpPr>
            <p:cNvPr id="20"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sp>
        <p:nvSpPr>
          <p:cNvPr id="22" name="Oval 21"/>
          <p:cNvSpPr/>
          <p:nvPr/>
        </p:nvSpPr>
        <p:spPr>
          <a:xfrm>
            <a:off x="4187004" y="3651112"/>
            <a:ext cx="2358707" cy="104207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solidFill>
                  <a:schemeClr val="tx1"/>
                </a:solidFill>
              </a:rPr>
              <a:t>Node/any generator middleware</a:t>
            </a:r>
            <a:endParaRPr lang="en-US" sz="1400" dirty="0">
              <a:solidFill>
                <a:schemeClr val="tx1"/>
              </a:solidFill>
            </a:endParaRPr>
          </a:p>
        </p:txBody>
      </p:sp>
      <p:cxnSp>
        <p:nvCxnSpPr>
          <p:cNvPr id="23" name="Straight Arrow Connector 22"/>
          <p:cNvCxnSpPr/>
          <p:nvPr/>
        </p:nvCxnSpPr>
        <p:spPr>
          <a:xfrm>
            <a:off x="6545711" y="4149054"/>
            <a:ext cx="29221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24" name="Group 23"/>
          <p:cNvGrpSpPr/>
          <p:nvPr/>
        </p:nvGrpSpPr>
        <p:grpSpPr>
          <a:xfrm>
            <a:off x="9467831" y="3922385"/>
            <a:ext cx="1820115" cy="653434"/>
            <a:chOff x="0" y="1768387"/>
            <a:chExt cx="1417884" cy="810002"/>
          </a:xfrm>
        </p:grpSpPr>
        <p:sp>
          <p:nvSpPr>
            <p:cNvPr id="25" name="Rounded Rectangle 24"/>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Generated project</a:t>
              </a:r>
              <a:endParaRPr lang="en-US" dirty="0"/>
            </a:p>
          </p:txBody>
        </p:sp>
        <p:sp>
          <p:nvSpPr>
            <p:cNvPr id="26"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grpSp>
        <p:nvGrpSpPr>
          <p:cNvPr id="27" name="Group 26"/>
          <p:cNvGrpSpPr/>
          <p:nvPr/>
        </p:nvGrpSpPr>
        <p:grpSpPr>
          <a:xfrm>
            <a:off x="7816444" y="5451522"/>
            <a:ext cx="2561445" cy="739586"/>
            <a:chOff x="0" y="1768387"/>
            <a:chExt cx="1417884" cy="810002"/>
          </a:xfrm>
        </p:grpSpPr>
        <p:sp>
          <p:nvSpPr>
            <p:cNvPr id="28" name="Rounded Rectangle 27"/>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Clean scripts &amp; </a:t>
              </a:r>
              <a:r>
                <a:rPr lang="en-US" dirty="0" err="1" smtClean="0"/>
                <a:t>node_modules</a:t>
              </a:r>
              <a:endParaRPr lang="en-US" dirty="0"/>
            </a:p>
          </p:txBody>
        </p:sp>
        <p:sp>
          <p:nvSpPr>
            <p:cNvPr id="29"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grpSp>
        <p:nvGrpSpPr>
          <p:cNvPr id="30" name="Group 29"/>
          <p:cNvGrpSpPr/>
          <p:nvPr/>
        </p:nvGrpSpPr>
        <p:grpSpPr>
          <a:xfrm>
            <a:off x="4187004" y="5478062"/>
            <a:ext cx="2506769" cy="653434"/>
            <a:chOff x="0" y="1768387"/>
            <a:chExt cx="1417884" cy="810002"/>
          </a:xfrm>
        </p:grpSpPr>
        <p:sp>
          <p:nvSpPr>
            <p:cNvPr id="31" name="Rounded Rectangle 30"/>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Install new dependencies</a:t>
              </a:r>
              <a:endParaRPr lang="en-US" dirty="0"/>
            </a:p>
          </p:txBody>
        </p:sp>
        <p:sp>
          <p:nvSpPr>
            <p:cNvPr id="32"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cxnSp>
        <p:nvCxnSpPr>
          <p:cNvPr id="33" name="Straight Arrow Connector 32"/>
          <p:cNvCxnSpPr/>
          <p:nvPr/>
        </p:nvCxnSpPr>
        <p:spPr>
          <a:xfrm>
            <a:off x="6492070" y="4353359"/>
            <a:ext cx="1324374" cy="119574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p:nvPr/>
        </p:nvCxnSpPr>
        <p:spPr>
          <a:xfrm>
            <a:off x="5386058" y="4716843"/>
            <a:ext cx="0" cy="73467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rot="5400000">
            <a:off x="5096152" y="4923882"/>
            <a:ext cx="809320" cy="246221"/>
          </a:xfrm>
          <a:prstGeom prst="rect">
            <a:avLst/>
          </a:prstGeom>
          <a:noFill/>
        </p:spPr>
        <p:txBody>
          <a:bodyPr wrap="square" rtlCol="0">
            <a:spAutoFit/>
          </a:bodyPr>
          <a:lstStyle/>
          <a:p>
            <a:r>
              <a:rPr lang="en-US" sz="1000" b="1" dirty="0" smtClean="0"/>
              <a:t>Step 3</a:t>
            </a:r>
            <a:endParaRPr lang="en-US" sz="1000" dirty="0"/>
          </a:p>
        </p:txBody>
      </p:sp>
      <p:sp>
        <p:nvSpPr>
          <p:cNvPr id="39" name="TextBox 38"/>
          <p:cNvSpPr txBox="1"/>
          <p:nvPr/>
        </p:nvSpPr>
        <p:spPr>
          <a:xfrm rot="2506796">
            <a:off x="6749596" y="4644219"/>
            <a:ext cx="809320" cy="246221"/>
          </a:xfrm>
          <a:prstGeom prst="rect">
            <a:avLst/>
          </a:prstGeom>
          <a:noFill/>
        </p:spPr>
        <p:txBody>
          <a:bodyPr wrap="square" rtlCol="0">
            <a:spAutoFit/>
          </a:bodyPr>
          <a:lstStyle/>
          <a:p>
            <a:r>
              <a:rPr lang="en-US" sz="1000" dirty="0" smtClean="0"/>
              <a:t>Step 2</a:t>
            </a:r>
            <a:endParaRPr lang="en-US" sz="1000" dirty="0"/>
          </a:p>
        </p:txBody>
      </p:sp>
      <p:sp>
        <p:nvSpPr>
          <p:cNvPr id="40" name="TextBox 39"/>
          <p:cNvSpPr txBox="1"/>
          <p:nvPr/>
        </p:nvSpPr>
        <p:spPr>
          <a:xfrm>
            <a:off x="7104070" y="3902833"/>
            <a:ext cx="809320" cy="246221"/>
          </a:xfrm>
          <a:prstGeom prst="rect">
            <a:avLst/>
          </a:prstGeom>
          <a:noFill/>
        </p:spPr>
        <p:txBody>
          <a:bodyPr wrap="square" rtlCol="0">
            <a:spAutoFit/>
          </a:bodyPr>
          <a:lstStyle/>
          <a:p>
            <a:r>
              <a:rPr lang="en-US" sz="1000" b="1" dirty="0" smtClean="0"/>
              <a:t>Step 1</a:t>
            </a:r>
            <a:endParaRPr lang="en-US" sz="1000" dirty="0"/>
          </a:p>
        </p:txBody>
      </p:sp>
      <p:cxnSp>
        <p:nvCxnSpPr>
          <p:cNvPr id="43" name="Straight Arrow Connector 42"/>
          <p:cNvCxnSpPr>
            <a:stCxn id="22" idx="1"/>
          </p:cNvCxnSpPr>
          <p:nvPr/>
        </p:nvCxnSpPr>
        <p:spPr>
          <a:xfrm flipH="1" flipV="1">
            <a:off x="3108960" y="3106757"/>
            <a:ext cx="1423469" cy="6969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2" name="TextBox 51"/>
          <p:cNvSpPr txBox="1"/>
          <p:nvPr/>
        </p:nvSpPr>
        <p:spPr>
          <a:xfrm rot="1498739">
            <a:off x="3372533" y="3227611"/>
            <a:ext cx="1162265" cy="246221"/>
          </a:xfrm>
          <a:prstGeom prst="rect">
            <a:avLst/>
          </a:prstGeom>
          <a:noFill/>
        </p:spPr>
        <p:txBody>
          <a:bodyPr wrap="square" rtlCol="0">
            <a:spAutoFit/>
          </a:bodyPr>
          <a:lstStyle/>
          <a:p>
            <a:r>
              <a:rPr lang="en-US" sz="1000" b="1" dirty="0"/>
              <a:t>c</a:t>
            </a:r>
            <a:r>
              <a:rPr lang="en-US" sz="1000" b="1" dirty="0" smtClean="0"/>
              <a:t>alls prompts</a:t>
            </a:r>
            <a:endParaRPr lang="en-US" sz="1000" dirty="0"/>
          </a:p>
        </p:txBody>
      </p:sp>
      <p:grpSp>
        <p:nvGrpSpPr>
          <p:cNvPr id="53" name="Group 52"/>
          <p:cNvGrpSpPr/>
          <p:nvPr/>
        </p:nvGrpSpPr>
        <p:grpSpPr>
          <a:xfrm>
            <a:off x="7816444" y="117437"/>
            <a:ext cx="3100837" cy="1963707"/>
            <a:chOff x="0" y="1768387"/>
            <a:chExt cx="1417884" cy="810002"/>
          </a:xfrm>
        </p:grpSpPr>
        <p:sp>
          <p:nvSpPr>
            <p:cNvPr id="54" name="Rounded Rectangle 53"/>
            <p:cNvSpPr/>
            <p:nvPr/>
          </p:nvSpPr>
          <p:spPr>
            <a:xfrm>
              <a:off x="0" y="1768387"/>
              <a:ext cx="1417884" cy="810002"/>
            </a:xfrm>
            <a:prstGeom prst="roundRect">
              <a:avLst>
                <a:gd name="adj" fmla="val 10000"/>
              </a:avLst>
            </a:prstGeom>
          </p:spPr>
          <p:style>
            <a:lnRef idx="2">
              <a:schemeClr val="accent4"/>
            </a:lnRef>
            <a:fillRef idx="1">
              <a:schemeClr val="lt1"/>
            </a:fillRef>
            <a:effectRef idx="0">
              <a:schemeClr val="accent4"/>
            </a:effectRef>
            <a:fontRef idx="minor">
              <a:schemeClr val="dk1"/>
            </a:fontRef>
          </p:style>
          <p:txBody>
            <a:bodyPr/>
            <a:lstStyle/>
            <a:p>
              <a:r>
                <a:rPr lang="en-US" sz="1400" b="1" dirty="0" smtClean="0"/>
                <a:t>Step 1 </a:t>
              </a:r>
              <a:r>
                <a:rPr lang="en-US" sz="1400" dirty="0" smtClean="0"/>
                <a:t>: talks to OS and generates the new project.</a:t>
              </a:r>
            </a:p>
            <a:p>
              <a:endParaRPr lang="en-US" sz="1400" dirty="0"/>
            </a:p>
            <a:p>
              <a:r>
                <a:rPr lang="en-US" sz="1400" b="1" dirty="0" smtClean="0"/>
                <a:t>Step 2 </a:t>
              </a:r>
              <a:r>
                <a:rPr lang="en-US" sz="1400" dirty="0" smtClean="0"/>
                <a:t>: runs </a:t>
              </a:r>
              <a:r>
                <a:rPr lang="en-US" sz="1400" dirty="0" err="1" smtClean="0"/>
                <a:t>rimraf</a:t>
              </a:r>
              <a:r>
                <a:rPr lang="en-US" sz="1400" dirty="0" smtClean="0"/>
                <a:t> </a:t>
              </a:r>
            </a:p>
            <a:p>
              <a:endParaRPr lang="en-US" sz="1400" dirty="0"/>
            </a:p>
            <a:p>
              <a:r>
                <a:rPr lang="en-US" sz="1400" b="1" dirty="0" smtClean="0"/>
                <a:t>Step 3 </a:t>
              </a:r>
              <a:r>
                <a:rPr lang="en-US" sz="1400" dirty="0" smtClean="0"/>
                <a:t>: checks for yarn or </a:t>
              </a:r>
              <a:r>
                <a:rPr lang="en-US" sz="1400" dirty="0" err="1" smtClean="0"/>
                <a:t>npm</a:t>
              </a:r>
              <a:r>
                <a:rPr lang="en-US" sz="1400" dirty="0" smtClean="0"/>
                <a:t> and installs the dependencies </a:t>
              </a:r>
              <a:endParaRPr lang="en-US" sz="1400" dirty="0"/>
            </a:p>
          </p:txBody>
        </p:sp>
        <p:sp>
          <p:nvSpPr>
            <p:cNvPr id="55"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spTree>
    <p:extLst>
      <p:ext uri="{BB962C8B-B14F-4D97-AF65-F5344CB8AC3E}">
        <p14:creationId xmlns:p14="http://schemas.microsoft.com/office/powerpoint/2010/main" val="3569529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234" y="585216"/>
            <a:ext cx="5821018" cy="705578"/>
          </a:xfrm>
        </p:spPr>
        <p:txBody>
          <a:bodyPr/>
          <a:lstStyle/>
          <a:p>
            <a:r>
              <a:rPr lang="en-US" sz="5400" dirty="0" smtClean="0"/>
              <a:t>Why Generators?</a:t>
            </a:r>
            <a:endParaRPr lang="en-US" sz="5400" dirty="0"/>
          </a:p>
        </p:txBody>
      </p:sp>
      <p:sp>
        <p:nvSpPr>
          <p:cNvPr id="9" name="Vertical Text Placeholder 8"/>
          <p:cNvSpPr>
            <a:spLocks noGrp="1"/>
          </p:cNvSpPr>
          <p:nvPr>
            <p:ph type="body" orient="vert" idx="1"/>
          </p:nvPr>
        </p:nvSpPr>
        <p:spPr>
          <a:xfrm>
            <a:off x="288234" y="1720596"/>
            <a:ext cx="5821018" cy="4279392"/>
          </a:xfrm>
        </p:spPr>
        <p:txBody>
          <a:bodyPr/>
          <a:lstStyle/>
          <a:p>
            <a:pPr lvl="0"/>
            <a:r>
              <a:rPr lang="en-US" sz="2400" i="1" dirty="0" smtClean="0"/>
              <a:t>Setting up a new project from scratch! </a:t>
            </a:r>
          </a:p>
          <a:p>
            <a:pPr lvl="0"/>
            <a:r>
              <a:rPr lang="en-US" sz="2400" i="1" dirty="0" smtClean="0"/>
              <a:t>A hectic </a:t>
            </a:r>
            <a:r>
              <a:rPr lang="en-US" sz="2400" i="1" dirty="0" smtClean="0"/>
              <a:t>job! </a:t>
            </a:r>
          </a:p>
          <a:p>
            <a:pPr lvl="0"/>
            <a:endParaRPr lang="en-US" sz="2400" dirty="0"/>
          </a:p>
        </p:txBody>
      </p:sp>
      <p:pic>
        <p:nvPicPr>
          <p:cNvPr id="20" name="Picture Placeholder 19"/>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196" r="2196"/>
          <a:stretch>
            <a:fillRect/>
          </a:stretch>
        </p:blipFill>
        <p:spPr>
          <a:xfrm>
            <a:off x="6281530" y="0"/>
            <a:ext cx="5907295" cy="6858000"/>
          </a:xfrm>
        </p:spPr>
      </p:pic>
    </p:spTree>
    <p:extLst>
      <p:ext uri="{BB962C8B-B14F-4D97-AF65-F5344CB8AC3E}">
        <p14:creationId xmlns:p14="http://schemas.microsoft.com/office/powerpoint/2010/main" val="3789055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234" y="585216"/>
            <a:ext cx="5821018" cy="705578"/>
          </a:xfrm>
        </p:spPr>
        <p:txBody>
          <a:bodyPr/>
          <a:lstStyle/>
          <a:p>
            <a:r>
              <a:rPr lang="en-US" sz="5400" dirty="0" smtClean="0"/>
              <a:t>Why Generators?</a:t>
            </a:r>
            <a:endParaRPr lang="en-US" sz="5400" dirty="0"/>
          </a:p>
        </p:txBody>
      </p:sp>
      <p:sp>
        <p:nvSpPr>
          <p:cNvPr id="9" name="Vertical Text Placeholder 8"/>
          <p:cNvSpPr>
            <a:spLocks noGrp="1"/>
          </p:cNvSpPr>
          <p:nvPr>
            <p:ph type="body" orient="vert" idx="1"/>
          </p:nvPr>
        </p:nvSpPr>
        <p:spPr>
          <a:xfrm>
            <a:off x="288234" y="1720596"/>
            <a:ext cx="5821018" cy="4279392"/>
          </a:xfrm>
        </p:spPr>
        <p:txBody>
          <a:bodyPr/>
          <a:lstStyle/>
          <a:p>
            <a:pPr lvl="0"/>
            <a:r>
              <a:rPr lang="en-US" sz="2400" i="1" dirty="0" smtClean="0"/>
              <a:t>Setting up a new project from scratch! </a:t>
            </a:r>
          </a:p>
          <a:p>
            <a:pPr lvl="0"/>
            <a:r>
              <a:rPr lang="en-US" sz="2400" i="1" dirty="0" smtClean="0"/>
              <a:t>A hectic </a:t>
            </a:r>
            <a:r>
              <a:rPr lang="en-US" sz="2400" i="1" dirty="0" smtClean="0"/>
              <a:t>job! </a:t>
            </a:r>
          </a:p>
          <a:p>
            <a:pPr lvl="0"/>
            <a:endParaRPr lang="en-US" sz="2400" dirty="0"/>
          </a:p>
          <a:p>
            <a:pPr marL="342900" lvl="0" indent="-342900">
              <a:buFont typeface="+mj-lt"/>
              <a:buAutoNum type="arabicPeriod"/>
            </a:pPr>
            <a:r>
              <a:rPr lang="en-US" sz="2400" dirty="0" smtClean="0"/>
              <a:t>Time </a:t>
            </a:r>
            <a:r>
              <a:rPr lang="en-US" sz="2400" dirty="0" smtClean="0"/>
              <a:t>consuming</a:t>
            </a:r>
            <a:endParaRPr lang="en-US" sz="2400" dirty="0"/>
          </a:p>
        </p:txBody>
      </p:sp>
      <p:pic>
        <p:nvPicPr>
          <p:cNvPr id="20" name="Picture Placeholder 19"/>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196" r="2196"/>
          <a:stretch>
            <a:fillRect/>
          </a:stretch>
        </p:blipFill>
        <p:spPr>
          <a:xfrm>
            <a:off x="6281530" y="0"/>
            <a:ext cx="5907295" cy="6858000"/>
          </a:xfrm>
        </p:spPr>
      </p:pic>
    </p:spTree>
    <p:extLst>
      <p:ext uri="{BB962C8B-B14F-4D97-AF65-F5344CB8AC3E}">
        <p14:creationId xmlns:p14="http://schemas.microsoft.com/office/powerpoint/2010/main" val="3511884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234" y="585216"/>
            <a:ext cx="5821018" cy="705578"/>
          </a:xfrm>
        </p:spPr>
        <p:txBody>
          <a:bodyPr/>
          <a:lstStyle/>
          <a:p>
            <a:r>
              <a:rPr lang="en-US" sz="5400" dirty="0" smtClean="0"/>
              <a:t>Why Generators?</a:t>
            </a:r>
            <a:endParaRPr lang="en-US" sz="5400" dirty="0"/>
          </a:p>
        </p:txBody>
      </p:sp>
      <p:sp>
        <p:nvSpPr>
          <p:cNvPr id="9" name="Vertical Text Placeholder 8"/>
          <p:cNvSpPr>
            <a:spLocks noGrp="1"/>
          </p:cNvSpPr>
          <p:nvPr>
            <p:ph type="body" orient="vert" idx="1"/>
          </p:nvPr>
        </p:nvSpPr>
        <p:spPr>
          <a:xfrm>
            <a:off x="288234" y="1720596"/>
            <a:ext cx="5821018" cy="4279392"/>
          </a:xfrm>
        </p:spPr>
        <p:txBody>
          <a:bodyPr/>
          <a:lstStyle/>
          <a:p>
            <a:pPr lvl="0"/>
            <a:r>
              <a:rPr lang="en-US" sz="2400" i="1" dirty="0" smtClean="0"/>
              <a:t>Setting up a new project from scratch! </a:t>
            </a:r>
          </a:p>
          <a:p>
            <a:pPr lvl="0"/>
            <a:r>
              <a:rPr lang="en-US" sz="2400" i="1" dirty="0" smtClean="0"/>
              <a:t>A hectic </a:t>
            </a:r>
            <a:r>
              <a:rPr lang="en-US" sz="2400" i="1" dirty="0" smtClean="0"/>
              <a:t>job! </a:t>
            </a:r>
          </a:p>
          <a:p>
            <a:pPr lvl="0"/>
            <a:endParaRPr lang="en-US" sz="2400" dirty="0"/>
          </a:p>
          <a:p>
            <a:pPr marL="342900" lvl="0" indent="-342900">
              <a:buFont typeface="+mj-lt"/>
              <a:buAutoNum type="arabicPeriod"/>
            </a:pPr>
            <a:r>
              <a:rPr lang="en-US" sz="2400" dirty="0" smtClean="0"/>
              <a:t>Time consuming</a:t>
            </a:r>
            <a:endParaRPr lang="en-US" sz="2400" dirty="0"/>
          </a:p>
          <a:p>
            <a:pPr marL="228600" lvl="0" indent="-228600">
              <a:buFont typeface="+mj-lt"/>
              <a:buAutoNum type="arabicPeriod"/>
            </a:pPr>
            <a:r>
              <a:rPr lang="en-US" sz="2400" dirty="0" smtClean="0"/>
              <a:t>  Complex </a:t>
            </a:r>
            <a:r>
              <a:rPr lang="en-US" sz="2400" dirty="0" smtClean="0"/>
              <a:t>folder structure </a:t>
            </a:r>
            <a:endParaRPr lang="en-US" sz="2400" dirty="0"/>
          </a:p>
          <a:p>
            <a:pPr lvl="0"/>
            <a:endParaRPr lang="en-US" sz="2400" dirty="0"/>
          </a:p>
        </p:txBody>
      </p:sp>
      <p:pic>
        <p:nvPicPr>
          <p:cNvPr id="20" name="Picture Placeholder 19"/>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196" r="2196"/>
          <a:stretch>
            <a:fillRect/>
          </a:stretch>
        </p:blipFill>
        <p:spPr>
          <a:xfrm>
            <a:off x="6281530" y="0"/>
            <a:ext cx="5907295" cy="6858000"/>
          </a:xfrm>
        </p:spPr>
      </p:pic>
    </p:spTree>
    <p:extLst>
      <p:ext uri="{BB962C8B-B14F-4D97-AF65-F5344CB8AC3E}">
        <p14:creationId xmlns:p14="http://schemas.microsoft.com/office/powerpoint/2010/main" val="2522487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234" y="585216"/>
            <a:ext cx="5821018" cy="705578"/>
          </a:xfrm>
        </p:spPr>
        <p:txBody>
          <a:bodyPr/>
          <a:lstStyle/>
          <a:p>
            <a:r>
              <a:rPr lang="en-US" sz="5400" dirty="0" smtClean="0"/>
              <a:t>Why Generators?</a:t>
            </a:r>
            <a:endParaRPr lang="en-US" sz="5400" dirty="0"/>
          </a:p>
        </p:txBody>
      </p:sp>
      <p:sp>
        <p:nvSpPr>
          <p:cNvPr id="9" name="Vertical Text Placeholder 8"/>
          <p:cNvSpPr>
            <a:spLocks noGrp="1"/>
          </p:cNvSpPr>
          <p:nvPr>
            <p:ph type="body" orient="vert" idx="1"/>
          </p:nvPr>
        </p:nvSpPr>
        <p:spPr>
          <a:xfrm>
            <a:off x="288234" y="1720596"/>
            <a:ext cx="5821018" cy="4279392"/>
          </a:xfrm>
        </p:spPr>
        <p:txBody>
          <a:bodyPr/>
          <a:lstStyle/>
          <a:p>
            <a:pPr lvl="0"/>
            <a:r>
              <a:rPr lang="en-US" sz="2400" i="1" dirty="0" smtClean="0"/>
              <a:t>Setting up a new project from scratch! </a:t>
            </a:r>
          </a:p>
          <a:p>
            <a:pPr lvl="0"/>
            <a:r>
              <a:rPr lang="en-US" sz="2400" i="1" dirty="0" smtClean="0"/>
              <a:t>A hectic </a:t>
            </a:r>
            <a:r>
              <a:rPr lang="en-US" sz="2400" i="1" dirty="0" smtClean="0"/>
              <a:t>job! </a:t>
            </a:r>
          </a:p>
          <a:p>
            <a:pPr lvl="0"/>
            <a:endParaRPr lang="en-US" sz="2400" dirty="0"/>
          </a:p>
          <a:p>
            <a:pPr marL="342900" lvl="0" indent="-342900">
              <a:buFont typeface="+mj-lt"/>
              <a:buAutoNum type="arabicPeriod"/>
            </a:pPr>
            <a:r>
              <a:rPr lang="en-US" sz="2400" dirty="0" smtClean="0"/>
              <a:t>Time consuming</a:t>
            </a:r>
            <a:endParaRPr lang="en-US" sz="2400" dirty="0"/>
          </a:p>
          <a:p>
            <a:pPr marL="228600" lvl="0" indent="-228600">
              <a:buFont typeface="+mj-lt"/>
              <a:buAutoNum type="arabicPeriod"/>
            </a:pPr>
            <a:r>
              <a:rPr lang="en-US" sz="2400" dirty="0" smtClean="0"/>
              <a:t>  Complex </a:t>
            </a:r>
            <a:r>
              <a:rPr lang="en-US" sz="2400" dirty="0" smtClean="0"/>
              <a:t>folder structure </a:t>
            </a:r>
            <a:endParaRPr lang="en-US" sz="2400" dirty="0"/>
          </a:p>
          <a:p>
            <a:pPr marL="228600" lvl="0" indent="-228600">
              <a:buFont typeface="+mj-lt"/>
              <a:buAutoNum type="arabicPeriod"/>
            </a:pPr>
            <a:r>
              <a:rPr lang="en-US" sz="2400" dirty="0" smtClean="0"/>
              <a:t>  Configuration </a:t>
            </a:r>
            <a:r>
              <a:rPr lang="en-US" sz="2400" dirty="0" smtClean="0"/>
              <a:t>of </a:t>
            </a:r>
            <a:r>
              <a:rPr lang="en-US" sz="2400" dirty="0" smtClean="0"/>
              <a:t>files</a:t>
            </a:r>
            <a:endParaRPr lang="en-US" sz="2400" dirty="0"/>
          </a:p>
        </p:txBody>
      </p:sp>
      <p:pic>
        <p:nvPicPr>
          <p:cNvPr id="20" name="Picture Placeholder 19"/>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196" r="2196"/>
          <a:stretch>
            <a:fillRect/>
          </a:stretch>
        </p:blipFill>
        <p:spPr>
          <a:xfrm>
            <a:off x="6281530" y="0"/>
            <a:ext cx="5907295" cy="6858000"/>
          </a:xfrm>
        </p:spPr>
      </p:pic>
    </p:spTree>
    <p:extLst>
      <p:ext uri="{BB962C8B-B14F-4D97-AF65-F5344CB8AC3E}">
        <p14:creationId xmlns:p14="http://schemas.microsoft.com/office/powerpoint/2010/main" val="1845163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8234" y="585216"/>
            <a:ext cx="5821018" cy="705578"/>
          </a:xfrm>
        </p:spPr>
        <p:txBody>
          <a:bodyPr/>
          <a:lstStyle/>
          <a:p>
            <a:r>
              <a:rPr lang="en-US" sz="5400" dirty="0" smtClean="0"/>
              <a:t>Why Generators?</a:t>
            </a:r>
            <a:endParaRPr lang="en-US" sz="5400" dirty="0"/>
          </a:p>
        </p:txBody>
      </p:sp>
      <p:sp>
        <p:nvSpPr>
          <p:cNvPr id="9" name="Vertical Text Placeholder 8"/>
          <p:cNvSpPr>
            <a:spLocks noGrp="1"/>
          </p:cNvSpPr>
          <p:nvPr>
            <p:ph type="body" orient="vert" idx="1"/>
          </p:nvPr>
        </p:nvSpPr>
        <p:spPr>
          <a:xfrm>
            <a:off x="288234" y="1720596"/>
            <a:ext cx="5821018" cy="4279392"/>
          </a:xfrm>
        </p:spPr>
        <p:txBody>
          <a:bodyPr/>
          <a:lstStyle/>
          <a:p>
            <a:pPr lvl="0"/>
            <a:r>
              <a:rPr lang="en-US" sz="2400" i="1" dirty="0" smtClean="0"/>
              <a:t>Setting up a new project from scratch! </a:t>
            </a:r>
          </a:p>
          <a:p>
            <a:pPr lvl="0"/>
            <a:r>
              <a:rPr lang="en-US" sz="2400" i="1" dirty="0" smtClean="0"/>
              <a:t>A hectic </a:t>
            </a:r>
            <a:r>
              <a:rPr lang="en-US" sz="2400" i="1" dirty="0" smtClean="0"/>
              <a:t>job! </a:t>
            </a:r>
          </a:p>
          <a:p>
            <a:pPr lvl="0"/>
            <a:endParaRPr lang="en-US" sz="2400" dirty="0"/>
          </a:p>
          <a:p>
            <a:pPr marL="342900" lvl="0" indent="-342900">
              <a:buFont typeface="+mj-lt"/>
              <a:buAutoNum type="arabicPeriod"/>
            </a:pPr>
            <a:r>
              <a:rPr lang="en-US" sz="2400" dirty="0" smtClean="0"/>
              <a:t>Time consuming</a:t>
            </a:r>
            <a:endParaRPr lang="en-US" sz="2400" dirty="0"/>
          </a:p>
          <a:p>
            <a:pPr marL="228600" lvl="0" indent="-228600">
              <a:buFont typeface="+mj-lt"/>
              <a:buAutoNum type="arabicPeriod"/>
            </a:pPr>
            <a:r>
              <a:rPr lang="en-US" sz="2400" dirty="0" smtClean="0"/>
              <a:t>  Complex </a:t>
            </a:r>
            <a:r>
              <a:rPr lang="en-US" sz="2400" dirty="0" smtClean="0"/>
              <a:t>folder structure </a:t>
            </a:r>
            <a:endParaRPr lang="en-US" sz="2400" dirty="0"/>
          </a:p>
          <a:p>
            <a:pPr marL="228600" lvl="0" indent="-228600">
              <a:buFont typeface="+mj-lt"/>
              <a:buAutoNum type="arabicPeriod"/>
            </a:pPr>
            <a:r>
              <a:rPr lang="en-US" sz="2400" dirty="0" smtClean="0"/>
              <a:t>  Configuration </a:t>
            </a:r>
            <a:r>
              <a:rPr lang="en-US" sz="2400" dirty="0" smtClean="0"/>
              <a:t>of files </a:t>
            </a:r>
          </a:p>
          <a:p>
            <a:pPr marL="228600" lvl="0" indent="-228600">
              <a:buFont typeface="+mj-lt"/>
              <a:buAutoNum type="arabicPeriod"/>
            </a:pPr>
            <a:r>
              <a:rPr lang="en-US" sz="2400" dirty="0" smtClean="0"/>
              <a:t>  Innumerous </a:t>
            </a:r>
            <a:r>
              <a:rPr lang="en-US" sz="2400" dirty="0" smtClean="0"/>
              <a:t>trial-n-errors!</a:t>
            </a:r>
            <a:endParaRPr lang="en-US" sz="2400" dirty="0"/>
          </a:p>
        </p:txBody>
      </p:sp>
      <p:pic>
        <p:nvPicPr>
          <p:cNvPr id="20" name="Picture Placeholder 19"/>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196" r="2196"/>
          <a:stretch>
            <a:fillRect/>
          </a:stretch>
        </p:blipFill>
        <p:spPr>
          <a:xfrm>
            <a:off x="6281530" y="0"/>
            <a:ext cx="5907295" cy="6858000"/>
          </a:xfrm>
        </p:spPr>
      </p:pic>
    </p:spTree>
    <p:extLst>
      <p:ext uri="{BB962C8B-B14F-4D97-AF65-F5344CB8AC3E}">
        <p14:creationId xmlns:p14="http://schemas.microsoft.com/office/powerpoint/2010/main" val="748551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and Mark">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v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Agenda">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Divid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Quote">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Content">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Back Cov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1552</TotalTime>
  <Words>703</Words>
  <Application>Microsoft Office PowerPoint</Application>
  <PresentationFormat>Custom</PresentationFormat>
  <Paragraphs>140</Paragraphs>
  <Slides>20</Slides>
  <Notes>0</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20</vt:i4>
      </vt:variant>
    </vt:vector>
  </HeadingPairs>
  <TitlesOfParts>
    <vt:vector size="35" baseType="lpstr">
      <vt:lpstr>ＭＳ Ｐゴシック</vt:lpstr>
      <vt:lpstr>Arial</vt:lpstr>
      <vt:lpstr>Calibri</vt:lpstr>
      <vt:lpstr>Gotham Book</vt:lpstr>
      <vt:lpstr>Gotham Medium</vt:lpstr>
      <vt:lpstr>MillerDisplay</vt:lpstr>
      <vt:lpstr>proxima-regular1</vt:lpstr>
      <vt:lpstr>Wingdings</vt:lpstr>
      <vt:lpstr>Brand Mark</vt:lpstr>
      <vt:lpstr>Cover</vt:lpstr>
      <vt:lpstr>Agenda</vt:lpstr>
      <vt:lpstr>Divider</vt:lpstr>
      <vt:lpstr>Quote</vt:lpstr>
      <vt:lpstr>Content</vt:lpstr>
      <vt:lpstr>Back Cover</vt:lpstr>
      <vt:lpstr>PowerPoint Presentation</vt:lpstr>
      <vt:lpstr>Generators – let us set up your project!</vt:lpstr>
      <vt:lpstr>Agenda</vt:lpstr>
      <vt:lpstr>What are Generators? </vt:lpstr>
      <vt:lpstr>Why Generators?</vt:lpstr>
      <vt:lpstr>Why Generators?</vt:lpstr>
      <vt:lpstr>Why Generators?</vt:lpstr>
      <vt:lpstr>Why Generators?</vt:lpstr>
      <vt:lpstr>Why Generators?</vt:lpstr>
      <vt:lpstr>How? </vt:lpstr>
      <vt:lpstr>What is Yeoman? </vt:lpstr>
      <vt:lpstr>What is Yeoman? </vt:lpstr>
      <vt:lpstr>What is Yeoman? </vt:lpstr>
      <vt:lpstr>DEMO</vt:lpstr>
      <vt:lpstr>CODE-WALK</vt:lpstr>
      <vt:lpstr>Repo Details</vt:lpstr>
      <vt:lpstr>Please waste 5-10mins and visit – </vt:lpstr>
      <vt:lpstr>Questions?   Feedback?</vt:lpstr>
      <vt:lpstr>Thank You</vt:lpstr>
      <vt:lpstr>PowerPoint Presentation</vt:lpstr>
    </vt:vector>
  </TitlesOfParts>
  <Company>Sapient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Ayan Dalal</cp:lastModifiedBy>
  <cp:revision>206</cp:revision>
  <dcterms:created xsi:type="dcterms:W3CDTF">2017-01-23T16:33:08Z</dcterms:created>
  <dcterms:modified xsi:type="dcterms:W3CDTF">2017-05-30T15:08:05Z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https://vox.publicis.sapient.com</vt:lpwstr>
  </property>
  <property fmtid="{D5CDD505-2E9C-101B-9397-08002B2CF9AE}" pid="3" name="Offisync_UniqueId">
    <vt:lpwstr>156517</vt:lpwstr>
  </property>
  <property fmtid="{D5CDD505-2E9C-101B-9397-08002B2CF9AE}" pid="4" name="Offisync_UpdateToken">
    <vt:lpwstr>5</vt:lpwstr>
  </property>
  <property fmtid="{D5CDD505-2E9C-101B-9397-08002B2CF9AE}" pid="5" name="Jive_VersionGuid">
    <vt:lpwstr>1e136e0c-a3d9-4189-8573-3e9ffa1f0565</vt:lpwstr>
  </property>
  <property fmtid="{D5CDD505-2E9C-101B-9397-08002B2CF9AE}" pid="6" name="Offisync_ServerID">
    <vt:lpwstr>2a760b3e-54a5-418b-9dd9-555cd32dea45</vt:lpwstr>
  </property>
  <property fmtid="{D5CDD505-2E9C-101B-9397-08002B2CF9AE}" pid="7" name="Jive_LatestUserAccountName">
    <vt:lpwstr>adala4</vt:lpwstr>
  </property>
  <property fmtid="{D5CDD505-2E9C-101B-9397-08002B2CF9AE}" pid="8" name="Jive_ModifiedButNotPublished">
    <vt:lpwstr>True</vt:lpwstr>
  </property>
</Properties>
</file>