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3" r:id="rId2"/>
    <p:sldMasterId id="2147483657" r:id="rId3"/>
    <p:sldMasterId id="2147483671" r:id="rId4"/>
    <p:sldMasterId id="2147483684" r:id="rId5"/>
    <p:sldMasterId id="2147483697" r:id="rId6"/>
    <p:sldMasterId id="2147483714" r:id="rId7"/>
  </p:sldMasterIdLst>
  <p:sldIdLst>
    <p:sldId id="256" r:id="rId8"/>
    <p:sldId id="257" r:id="rId9"/>
    <p:sldId id="284" r:id="rId10"/>
    <p:sldId id="263" r:id="rId11"/>
    <p:sldId id="262" r:id="rId12"/>
    <p:sldId id="287" r:id="rId13"/>
    <p:sldId id="285" r:id="rId14"/>
    <p:sldId id="288" r:id="rId15"/>
    <p:sldId id="293" r:id="rId16"/>
    <p:sldId id="289" r:id="rId17"/>
    <p:sldId id="290" r:id="rId18"/>
    <p:sldId id="291" r:id="rId19"/>
    <p:sldId id="292" r:id="rId20"/>
    <p:sldId id="282" r:id="rId2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76">
          <p15:clr>
            <a:srgbClr val="A4A3A4"/>
          </p15:clr>
        </p15:guide>
        <p15:guide id="2" orient="horz" pos="432">
          <p15:clr>
            <a:srgbClr val="A4A3A4"/>
          </p15:clr>
        </p15:guide>
        <p15:guide id="3" pos="7247">
          <p15:clr>
            <a:srgbClr val="A4A3A4"/>
          </p15:clr>
        </p15:guide>
        <p15:guide id="4" pos="3959">
          <p15:clr>
            <a:srgbClr val="A4A3A4"/>
          </p15:clr>
        </p15:guide>
        <p15:guide id="5" pos="4295">
          <p15:clr>
            <a:srgbClr val="A4A3A4"/>
          </p15:clr>
        </p15:guide>
        <p15:guide id="6" pos="4551">
          <p15:clr>
            <a:srgbClr val="A4A3A4"/>
          </p15:clr>
        </p15:guide>
        <p15:guide id="7" pos="4887">
          <p15:clr>
            <a:srgbClr val="A4A3A4"/>
          </p15:clr>
        </p15:guide>
        <p15:guide id="8" pos="5127">
          <p15:clr>
            <a:srgbClr val="A4A3A4"/>
          </p15:clr>
        </p15:guide>
        <p15:guide id="9" pos="5471">
          <p15:clr>
            <a:srgbClr val="A4A3A4"/>
          </p15:clr>
        </p15:guide>
        <p15:guide id="10" pos="5719">
          <p15:clr>
            <a:srgbClr val="A4A3A4"/>
          </p15:clr>
        </p15:guide>
        <p15:guide id="11" pos="6063">
          <p15:clr>
            <a:srgbClr val="A4A3A4"/>
          </p15:clr>
        </p15:guide>
        <p15:guide id="12" pos="6311">
          <p15:clr>
            <a:srgbClr val="A4A3A4"/>
          </p15:clr>
        </p15:guide>
        <p15:guide id="13" pos="6647">
          <p15:clr>
            <a:srgbClr val="A4A3A4"/>
          </p15:clr>
        </p15:guide>
        <p15:guide id="14" pos="6895">
          <p15:clr>
            <a:srgbClr val="A4A3A4"/>
          </p15:clr>
        </p15:guide>
        <p15:guide id="15" pos="3711">
          <p15:clr>
            <a:srgbClr val="A4A3A4"/>
          </p15:clr>
        </p15:guide>
        <p15:guide id="16" pos="3367">
          <p15:clr>
            <a:srgbClr val="A4A3A4"/>
          </p15:clr>
        </p15:guide>
        <p15:guide id="17" pos="3127">
          <p15:clr>
            <a:srgbClr val="A4A3A4"/>
          </p15:clr>
        </p15:guide>
        <p15:guide id="18" pos="2775">
          <p15:clr>
            <a:srgbClr val="A4A3A4"/>
          </p15:clr>
        </p15:guide>
        <p15:guide id="19" pos="2543">
          <p15:clr>
            <a:srgbClr val="A4A3A4"/>
          </p15:clr>
        </p15:guide>
        <p15:guide id="20" pos="2191">
          <p15:clr>
            <a:srgbClr val="A4A3A4"/>
          </p15:clr>
        </p15:guide>
        <p15:guide id="21" pos="1951">
          <p15:clr>
            <a:srgbClr val="A4A3A4"/>
          </p15:clr>
        </p15:guide>
        <p15:guide id="22" pos="1607">
          <p15:clr>
            <a:srgbClr val="A4A3A4"/>
          </p15:clr>
        </p15:guide>
        <p15:guide id="23" pos="1359">
          <p15:clr>
            <a:srgbClr val="A4A3A4"/>
          </p15:clr>
        </p15:guide>
        <p15:guide id="24" pos="1015">
          <p15:clr>
            <a:srgbClr val="A4A3A4"/>
          </p15:clr>
        </p15:guide>
        <p15:guide id="25" pos="775">
          <p15:clr>
            <a:srgbClr val="A4A3A4"/>
          </p15:clr>
        </p15:guide>
        <p15:guide id="26"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1" autoAdjust="0"/>
  </p:normalViewPr>
  <p:slideViewPr>
    <p:cSldViewPr snapToGrid="0" snapToObjects="1">
      <p:cViewPr varScale="1">
        <p:scale>
          <a:sx n="86" d="100"/>
          <a:sy n="86" d="100"/>
        </p:scale>
        <p:origin x="-90" y="-144"/>
      </p:cViewPr>
      <p:guideLst>
        <p:guide orient="horz" pos="3776"/>
        <p:guide orient="horz" pos="432"/>
        <p:guide pos="7247"/>
        <p:guide pos="3959"/>
        <p:guide pos="4295"/>
        <p:guide pos="4551"/>
        <p:guide pos="4887"/>
        <p:guide pos="5127"/>
        <p:guide pos="5471"/>
        <p:guide pos="5719"/>
        <p:guide pos="6063"/>
        <p:guide pos="6311"/>
        <p:guide pos="6647"/>
        <p:guide pos="6895"/>
        <p:guide pos="3711"/>
        <p:guide pos="3367"/>
        <p:guide pos="3127"/>
        <p:guide pos="2775"/>
        <p:guide pos="2543"/>
        <p:guide pos="2191"/>
        <p:guide pos="1951"/>
        <p:guide pos="1607"/>
        <p:guide pos="1359"/>
        <p:guide pos="1015"/>
        <p:guide pos="775"/>
        <p:guide pos="4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Brand Mark Reverse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3359136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0" y="0"/>
            <a:ext cx="6172200" cy="6858000"/>
          </a:xfrm>
          <a:solidFill>
            <a:srgbClr val="BBBBBB"/>
          </a:solidFill>
        </p:spPr>
        <p:txBody>
          <a:bodyPr bIns="91440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6" name="Title 1"/>
          <p:cNvSpPr>
            <a:spLocks noGrp="1"/>
          </p:cNvSpPr>
          <p:nvPr>
            <p:ph type="title"/>
          </p:nvPr>
        </p:nvSpPr>
        <p:spPr>
          <a:xfrm>
            <a:off x="6839712" y="658368"/>
            <a:ext cx="4663440"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39712" y="1371600"/>
            <a:ext cx="4663440" cy="4077228"/>
          </a:xfrm>
        </p:spPr>
        <p:txBody>
          <a:bodyPr vert="horz"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8"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570303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dirty="0"/>
              <a:t>Section Name</a:t>
            </a:r>
          </a:p>
        </p:txBody>
      </p:sp>
      <p:sp>
        <p:nvSpPr>
          <p:cNvPr id="3"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4" name="Rectangle 3"/>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bg1"/>
                </a:solidFill>
                <a:latin typeface="+mn-lt"/>
                <a:cs typeface="Calibri"/>
              </a:rPr>
              <a:t>Copyright SapientRazorfish | Confidential</a:t>
            </a:r>
            <a:endParaRPr lang="en-US" sz="600" b="0" i="0" kern="0" cap="all" spc="100" dirty="0">
              <a:solidFill>
                <a:schemeClr val="bg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9426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tx1"/>
        </a:solidFill>
        <a:effectLst/>
      </p:bgPr>
    </p:bg>
    <p:spTree>
      <p:nvGrpSpPr>
        <p:cNvPr id="1" name=""/>
        <p:cNvGrpSpPr/>
        <p:nvPr/>
      </p:nvGrpSpPr>
      <p:grpSpPr>
        <a:xfrm>
          <a:off x="0" y="0"/>
          <a:ext cx="0" cy="0"/>
          <a:chOff x="0" y="0"/>
          <a:chExt cx="0" cy="0"/>
        </a:xfrm>
      </p:grpSpPr>
      <p:sp>
        <p:nvSpPr>
          <p:cNvPr id="10" name="Picture Placeholder 14"/>
          <p:cNvSpPr>
            <a:spLocks noGrp="1"/>
          </p:cNvSpPr>
          <p:nvPr>
            <p:ph type="pic" sz="quarter" idx="11" hasCustomPrompt="1"/>
          </p:nvPr>
        </p:nvSpPr>
        <p:spPr>
          <a:xfrm>
            <a:off x="-1" y="0"/>
            <a:ext cx="12188825" cy="6858000"/>
          </a:xfrm>
          <a:solidFill>
            <a:schemeClr val="tx1"/>
          </a:solidFill>
        </p:spPr>
        <p:txBody>
          <a:bodyPr vert="horz" tIns="1143000" bIns="0" anchor="ctr" anchorCtr="0"/>
          <a:lstStyle>
            <a:lvl1pPr marL="0" indent="0" algn="ctr">
              <a:spcBef>
                <a:spcPts val="0"/>
              </a:spcBef>
              <a:spcAft>
                <a:spcPts val="0"/>
              </a:spcAft>
              <a:buFontTx/>
              <a:buNone/>
              <a:defRPr sz="1000" b="0" i="0">
                <a:solidFill>
                  <a:schemeClr val="tx1"/>
                </a:solidFill>
                <a:latin typeface="Gotham Book"/>
                <a:cs typeface="Gotham Book"/>
              </a:defRPr>
            </a:lvl1pPr>
          </a:lstStyle>
          <a:p>
            <a:r>
              <a:rPr lang="en-US" dirty="0" smtClean="0"/>
              <a:t>Drag and drop image or click icon to add</a:t>
            </a:r>
            <a:endParaRPr lang="en-US" dirty="0"/>
          </a:p>
        </p:txBody>
      </p:sp>
      <p:sp>
        <p:nvSpPr>
          <p:cNvPr id="14" name="Title 1"/>
          <p:cNvSpPr>
            <a:spLocks noGrp="1"/>
          </p:cNvSpPr>
          <p:nvPr>
            <p:ph type="ctrTitle" hasCustomPrompt="1"/>
          </p:nvPr>
        </p:nvSpPr>
        <p:spPr>
          <a:xfrm>
            <a:off x="685799" y="2712293"/>
            <a:ext cx="10817352" cy="138499"/>
          </a:xfrm>
        </p:spPr>
        <p:txBody>
          <a:bodyPr anchor="t">
            <a:noAutofit/>
          </a:bodyPr>
          <a:lstStyle>
            <a:lvl1pPr>
              <a:spcBef>
                <a:spcPts val="0"/>
              </a:spcBef>
              <a:defRPr sz="900">
                <a:solidFill>
                  <a:srgbClr val="FFFFFF"/>
                </a:solidFill>
                <a:latin typeface="+mj-lt"/>
              </a:defRPr>
            </a:lvl1pPr>
          </a:lstStyle>
          <a:p>
            <a:r>
              <a:rPr lang="en-US"/>
              <a:t>Section Name</a:t>
            </a:r>
          </a:p>
        </p:txBody>
      </p:sp>
      <p:sp>
        <p:nvSpPr>
          <p:cNvPr id="15" name="Subtitle 2"/>
          <p:cNvSpPr>
            <a:spLocks noGrp="1"/>
          </p:cNvSpPr>
          <p:nvPr>
            <p:ph type="subTitle" idx="1" hasCustomPrompt="1"/>
          </p:nvPr>
        </p:nvSpPr>
        <p:spPr>
          <a:xfrm>
            <a:off x="685799" y="2959100"/>
            <a:ext cx="10817352" cy="892552"/>
          </a:xfrm>
        </p:spPr>
        <p:txBody>
          <a:bodyPr anchor="t">
            <a:noAutofit/>
          </a:bodyPr>
          <a:lstStyle>
            <a:lvl1pPr marL="0" indent="0" algn="l">
              <a:lnSpc>
                <a:spcPct val="110000"/>
              </a:lnSpc>
              <a:spcBef>
                <a:spcPts val="0"/>
              </a:spcBef>
              <a:spcAft>
                <a:spcPts val="0"/>
              </a:spcAft>
              <a:buNone/>
              <a:defRPr sz="29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4936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Quote — Cosmi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961388"/>
            <a:ext cx="8019288" cy="2025170"/>
          </a:xfrm>
        </p:spPr>
        <p:txBody>
          <a:bodyPr>
            <a:spAutoFit/>
          </a:bodyPr>
          <a:lstStyle>
            <a:lvl1pPr>
              <a:lnSpc>
                <a:spcPct val="110000"/>
              </a:lnSpc>
              <a:defRPr kern="0" spc="30">
                <a:solidFill>
                  <a:schemeClr val="bg1"/>
                </a:solidFill>
              </a:defRPr>
            </a:lvl1pPr>
          </a:lstStyle>
          <a:p>
            <a:r>
              <a:rPr lang="en-US"/>
              <a:t>Lorem Ipsum is simply dummy text 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3" name="Subtitle 2"/>
          <p:cNvSpPr>
            <a:spLocks noGrp="1"/>
          </p:cNvSpPr>
          <p:nvPr>
            <p:ph type="subTitle" idx="1" hasCustomPrompt="1"/>
          </p:nvPr>
        </p:nvSpPr>
        <p:spPr>
          <a:xfrm>
            <a:off x="685800" y="4229100"/>
            <a:ext cx="8019288"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4" name="Rectangle 3"/>
          <p:cNvSpPr/>
          <p:nvPr userDrawn="1"/>
        </p:nvSpPr>
        <p:spPr>
          <a:xfrm>
            <a:off x="685800" y="6345936"/>
            <a:ext cx="274320" cy="5486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rgbClr val="FFFFFF"/>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24686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Image">
    <p:bg>
      <p:bgPr>
        <a:solidFill>
          <a:schemeClr val="tx1"/>
        </a:solidFill>
        <a:effectLst/>
      </p:bgPr>
    </p:bg>
    <p:spTree>
      <p:nvGrpSpPr>
        <p:cNvPr id="1" name=""/>
        <p:cNvGrpSpPr/>
        <p:nvPr/>
      </p:nvGrpSpPr>
      <p:grpSpPr>
        <a:xfrm>
          <a:off x="0" y="0"/>
          <a:ext cx="0" cy="0"/>
          <a:chOff x="0" y="0"/>
          <a:chExt cx="0" cy="0"/>
        </a:xfrm>
      </p:grpSpPr>
      <p:sp>
        <p:nvSpPr>
          <p:cNvPr id="9" name="Picture Placeholder 14"/>
          <p:cNvSpPr>
            <a:spLocks noGrp="1"/>
          </p:cNvSpPr>
          <p:nvPr>
            <p:ph type="pic" sz="quarter" idx="11" hasCustomPrompt="1"/>
          </p:nvPr>
        </p:nvSpPr>
        <p:spPr>
          <a:xfrm>
            <a:off x="-1" y="0"/>
            <a:ext cx="12188825" cy="6858000"/>
          </a:xfrm>
          <a:noFill/>
        </p:spPr>
        <p:txBody>
          <a:bodyPr vert="horz" tIns="914400" bIns="0" anchor="ctr" anchorCtr="0"/>
          <a:lstStyle>
            <a:lvl1pPr marL="0" indent="0" algn="ctr">
              <a:spcBef>
                <a:spcPts val="0"/>
              </a:spcBef>
              <a:spcAft>
                <a:spcPts val="0"/>
              </a:spcAft>
              <a:buFontTx/>
              <a:buNone/>
              <a:defRPr sz="1000" b="0" i="0">
                <a:solidFill>
                  <a:schemeClr val="tx2"/>
                </a:solidFill>
                <a:latin typeface="Gotham Book"/>
                <a:cs typeface="Gotham Book"/>
              </a:defRPr>
            </a:lvl1pPr>
          </a:lstStyle>
          <a:p>
            <a:r>
              <a:rPr lang="en-US" dirty="0" smtClean="0"/>
              <a:t>Drag and drop image or </a:t>
            </a:r>
            <a:br>
              <a:rPr lang="en-US" dirty="0" smtClean="0"/>
            </a:br>
            <a:r>
              <a:rPr lang="en-US" dirty="0" smtClean="0"/>
              <a:t>click icon to add</a:t>
            </a:r>
            <a:endParaRPr lang="en-US" dirty="0"/>
          </a:p>
        </p:txBody>
      </p:sp>
      <p:sp>
        <p:nvSpPr>
          <p:cNvPr id="3" name="Title 1"/>
          <p:cNvSpPr>
            <a:spLocks noGrp="1"/>
          </p:cNvSpPr>
          <p:nvPr>
            <p:ph type="ctrTitle" hasCustomPrompt="1"/>
          </p:nvPr>
        </p:nvSpPr>
        <p:spPr>
          <a:xfrm>
            <a:off x="685800" y="1491488"/>
            <a:ext cx="5605272" cy="2837700"/>
          </a:xfrm>
        </p:spPr>
        <p:txBody>
          <a:bodyPr>
            <a:noAutofit/>
          </a:bodyPr>
          <a:lstStyle>
            <a:lvl1pPr>
              <a:lnSpc>
                <a:spcPct val="110000"/>
              </a:lnSpc>
              <a:defRPr kern="0" spc="30">
                <a:solidFill>
                  <a:schemeClr val="bg1"/>
                </a:solidFill>
              </a:defRPr>
            </a:lvl1pPr>
          </a:lstStyle>
          <a:p>
            <a:r>
              <a:rPr lang="en-US"/>
              <a:t>Lorem Ipsum is simply dummy text </a:t>
            </a:r>
            <a:br>
              <a:rPr lang="en-US"/>
            </a:br>
            <a:r>
              <a:rPr lang="en-US"/>
              <a:t>of the printing and typesetting industry. Lorem Ipsum has been the industry’s standard dummy text ever since the 1500s, when an unknown printer took a galley of type and scrambled it </a:t>
            </a:r>
            <a:br>
              <a:rPr lang="en-US"/>
            </a:br>
            <a:r>
              <a:rPr lang="en-US"/>
              <a:t>to make a type specimen book.” </a:t>
            </a:r>
          </a:p>
        </p:txBody>
      </p:sp>
      <p:sp>
        <p:nvSpPr>
          <p:cNvPr id="4" name="Subtitle 2"/>
          <p:cNvSpPr>
            <a:spLocks noGrp="1"/>
          </p:cNvSpPr>
          <p:nvPr>
            <p:ph type="subTitle" idx="1" hasCustomPrompt="1"/>
          </p:nvPr>
        </p:nvSpPr>
        <p:spPr>
          <a:xfrm>
            <a:off x="685800" y="4584430"/>
            <a:ext cx="5605272" cy="161583"/>
          </a:xfrm>
        </p:spPr>
        <p:txBody>
          <a:bodyPr>
            <a:noAutofit/>
          </a:bodyPr>
          <a:lstStyle>
            <a:lvl1pPr marL="0" indent="0" algn="l">
              <a:buNone/>
              <a:defRPr sz="900" b="0" i="0" kern="0" cap="all" spc="250">
                <a:solidFill>
                  <a:schemeClr val="bg1"/>
                </a:solidFill>
                <a:latin typeface="+mj-lt"/>
                <a:cs typeface="Gotham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Name Name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407707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s: Image Right Option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4663440" cy="705578"/>
          </a:xfrm>
        </p:spPr>
        <p:txBody>
          <a:bodyPr anchor="t" anchorCtr="0">
            <a:noAutofit/>
          </a:bodyPr>
          <a:lstStyle>
            <a:lvl1pPr>
              <a:lnSpc>
                <a:spcPct val="110000"/>
              </a:lnSpc>
              <a:defRPr spc="30" baseline="0"/>
            </a:lvl1pPr>
          </a:lstStyle>
          <a:p>
            <a:r>
              <a:rPr lang="en-US"/>
              <a:t>Long title sentence case, lorem ipsum is simply dummy text of the printing.</a:t>
            </a:r>
          </a:p>
        </p:txBody>
      </p:sp>
      <p:sp>
        <p:nvSpPr>
          <p:cNvPr id="4" name="Picture Placeholder 14"/>
          <p:cNvSpPr>
            <a:spLocks noGrp="1"/>
          </p:cNvSpPr>
          <p:nvPr>
            <p:ph type="pic" sz="quarter" idx="11" hasCustomPrompt="1"/>
          </p:nvPr>
        </p:nvSpPr>
        <p:spPr>
          <a:xfrm>
            <a:off x="5906897" y="0"/>
            <a:ext cx="6281928"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8" name="Vertical Text Placeholder 2"/>
          <p:cNvSpPr>
            <a:spLocks noGrp="1"/>
          </p:cNvSpPr>
          <p:nvPr>
            <p:ph type="body" orient="vert" idx="1" hasCustomPrompt="1"/>
          </p:nvPr>
        </p:nvSpPr>
        <p:spPr>
          <a:xfrm>
            <a:off x="685800" y="1720596"/>
            <a:ext cx="4663440"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09505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s: Image Right Option 2">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3794633" y="0"/>
            <a:ext cx="8394192" cy="6858000"/>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3" name="Title 1"/>
          <p:cNvSpPr>
            <a:spLocks noGrp="1"/>
          </p:cNvSpPr>
          <p:nvPr>
            <p:ph type="title" hasCustomPrompt="1"/>
          </p:nvPr>
        </p:nvSpPr>
        <p:spPr>
          <a:xfrm>
            <a:off x="685800" y="585216"/>
            <a:ext cx="2423160" cy="705578"/>
          </a:xfrm>
        </p:spPr>
        <p:txBody>
          <a:bodyPr anchor="t" anchorCtr="0">
            <a:noAutofit/>
          </a:bodyPr>
          <a:lstStyle>
            <a:lvl1pPr>
              <a:lnSpc>
                <a:spcPct val="110000"/>
              </a:lnSpc>
              <a:defRPr spc="30" baseline="0"/>
            </a:lvl1pPr>
          </a:lstStyle>
          <a:p>
            <a:r>
              <a:rPr lang="en-US"/>
              <a:t>Long title sentence case lorem ipsum.</a:t>
            </a:r>
          </a:p>
        </p:txBody>
      </p:sp>
      <p:sp>
        <p:nvSpPr>
          <p:cNvPr id="8" name="Vertical Text Placeholder 2"/>
          <p:cNvSpPr>
            <a:spLocks noGrp="1"/>
          </p:cNvSpPr>
          <p:nvPr>
            <p:ph type="body" orient="vert" idx="1" hasCustomPrompt="1"/>
          </p:nvPr>
        </p:nvSpPr>
        <p:spPr>
          <a:xfrm>
            <a:off x="685800" y="1720596"/>
            <a:ext cx="2423160" cy="4279392"/>
          </a:xfrm>
        </p:spPr>
        <p:txBody>
          <a:bodyPr vert="horz" numCol="1"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8761631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 Image on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035808"/>
            <a:ext cx="3355848" cy="2935224"/>
          </a:xfrm>
        </p:spPr>
        <p:txBody>
          <a:bodyPr anchor="t" anchorCtr="0">
            <a:noAutofit/>
          </a:bodyPr>
          <a:lstStyle>
            <a:lvl1pPr>
              <a:lnSpc>
                <a:spcPct val="110000"/>
              </a:lnSpc>
              <a:defRPr spc="30" baseline="0"/>
            </a:lvl1pPr>
          </a:lstStyle>
          <a:p>
            <a:r>
              <a:rPr lang="en-US"/>
              <a:t>Long title sentence case, lorem ipsum is simply dummy text of the printing and typesetting industry.</a:t>
            </a:r>
          </a:p>
        </p:txBody>
      </p:sp>
      <p:sp>
        <p:nvSpPr>
          <p:cNvPr id="7" name="Picture Placeholder 14"/>
          <p:cNvSpPr>
            <a:spLocks noGrp="1"/>
          </p:cNvSpPr>
          <p:nvPr>
            <p:ph type="pic" sz="quarter" idx="11" hasCustomPrompt="1"/>
          </p:nvPr>
        </p:nvSpPr>
        <p:spPr>
          <a:xfrm>
            <a:off x="685800" y="685800"/>
            <a:ext cx="10817352" cy="1892808"/>
          </a:xfrm>
          <a:solidFill>
            <a:srgbClr val="BBBBBB"/>
          </a:solidFill>
        </p:spPr>
        <p:txBody>
          <a:bodyPr tIns="731520" bIns="0" anchor="ctr" anchorCtr="0"/>
          <a:lstStyle>
            <a:lvl1pPr marL="0" indent="0" algn="ctr">
              <a:lnSpc>
                <a:spcPct val="110000"/>
              </a:lnSpc>
              <a:buFontTx/>
              <a:buNone/>
              <a:defRPr sz="1000" b="0" i="0" baseline="0">
                <a:solidFill>
                  <a:schemeClr val="tx1"/>
                </a:solidFill>
                <a:latin typeface="Gotham Book"/>
                <a:cs typeface="Gotham Book"/>
              </a:defRPr>
            </a:lvl1pPr>
          </a:lstStyle>
          <a:p>
            <a:r>
              <a:rPr lang="en-US" dirty="0" smtClean="0"/>
              <a:t>Drag and drop image or click icon to add</a:t>
            </a:r>
            <a:endParaRPr lang="en-US" dirty="0"/>
          </a:p>
        </p:txBody>
      </p:sp>
      <p:sp>
        <p:nvSpPr>
          <p:cNvPr id="12" name="Vertical Text Placeholder 2"/>
          <p:cNvSpPr>
            <a:spLocks noGrp="1"/>
          </p:cNvSpPr>
          <p:nvPr>
            <p:ph type="body" orient="vert" idx="1" hasCustomPrompt="1"/>
          </p:nvPr>
        </p:nvSpPr>
        <p:spPr>
          <a:xfrm>
            <a:off x="4416552" y="3035808"/>
            <a:ext cx="7086600" cy="2935224"/>
          </a:xfrm>
        </p:spPr>
        <p:txBody>
          <a:bodyPr vert="horz" numCol="2" spcCol="384048" anchor="t" anchorCtr="0"/>
          <a:lstStyle>
            <a:lvl1pPr>
              <a:spcBef>
                <a:spcPts val="0"/>
              </a:spcBef>
              <a:spcAft>
                <a:spcPts val="0"/>
              </a:spcAft>
              <a:defRPr/>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a:p>
            <a:pPr lvl="0"/>
            <a:endParaRPr lang="en-US"/>
          </a:p>
          <a:p>
            <a:pPr lvl="0"/>
            <a:r>
              <a:rPr lang="en-US"/>
              <a:t>It was popularized in the 1960s with the release of Letraset sheets containing Lorem Ipsum passages, and more recently with desktop publishing software like Aldus PageMaker including versions of Lorem Ipsum.</a:t>
            </a:r>
          </a:p>
          <a:p>
            <a:pPr lvl="1"/>
            <a:r>
              <a:rPr lang="en-US"/>
              <a:t>First level</a:t>
            </a:r>
          </a:p>
          <a:p>
            <a:pPr lvl="2"/>
            <a:r>
              <a:rPr lang="en-US"/>
              <a:t>Second level</a:t>
            </a:r>
          </a:p>
          <a:p>
            <a:pPr lvl="3"/>
            <a:r>
              <a:rPr lang="en-US"/>
              <a:t>Third level</a:t>
            </a:r>
          </a:p>
          <a:p>
            <a:pPr lvl="4"/>
            <a:r>
              <a:rPr lang="en-US"/>
              <a:t>Fourth level</a:t>
            </a:r>
          </a:p>
          <a:p>
            <a:pPr lvl="4"/>
            <a:endParaRPr lang="en-US"/>
          </a:p>
          <a:p>
            <a:pPr lvl="0"/>
            <a:r>
              <a:rPr lang="en-US"/>
              <a:t>It is a long established fact that a reader will be distracted by the readable content of a page when looking at its layout.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31675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Vertical Text Placeholder 2"/>
          <p:cNvSpPr>
            <a:spLocks noGrp="1"/>
          </p:cNvSpPr>
          <p:nvPr>
            <p:ph type="body" orient="vert" idx="1" hasCustomPrompt="1"/>
          </p:nvPr>
        </p:nvSpPr>
        <p:spPr>
          <a:xfrm>
            <a:off x="685800" y="1720596"/>
            <a:ext cx="10817352" cy="3977640"/>
          </a:xfrm>
        </p:spPr>
        <p:txBody>
          <a:bodyPr vert="horz" numCol="2" spcCol="384048" anchor="t" anchorCtr="0"/>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5"/>
            <a:r>
              <a:rPr lang="en-US"/>
              <a:t>Fourth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 </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84179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Layout with Subhead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8" name="Subtitle 2"/>
          <p:cNvSpPr>
            <a:spLocks noGrp="1"/>
          </p:cNvSpPr>
          <p:nvPr>
            <p:ph type="subTitle" idx="10" hasCustomPrompt="1"/>
          </p:nvPr>
        </p:nvSpPr>
        <p:spPr>
          <a:xfrm>
            <a:off x="685800" y="1730756"/>
            <a:ext cx="10817352"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9" name="Vertical Text Placeholder 2"/>
          <p:cNvSpPr>
            <a:spLocks noGrp="1"/>
          </p:cNvSpPr>
          <p:nvPr>
            <p:ph type="body" orient="vert" idx="1" hasCustomPrompt="1"/>
          </p:nvPr>
        </p:nvSpPr>
        <p:spPr>
          <a:xfrm>
            <a:off x="685800" y="2059940"/>
            <a:ext cx="10817352" cy="3657600"/>
          </a:xfrm>
        </p:spPr>
        <p:txBody>
          <a:bodyPr vert="horz" numCol="2" spcCol="384048"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1"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94374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imary Brand M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12188825" cy="6857929"/>
          </a:xfrm>
          <a:prstGeom prst="rect">
            <a:avLst/>
          </a:prstGeom>
        </p:spPr>
      </p:pic>
    </p:spTree>
    <p:extLst>
      <p:ext uri="{BB962C8B-B14F-4D97-AF65-F5344CB8AC3E}">
        <p14:creationId xmlns:p14="http://schemas.microsoft.com/office/powerpoint/2010/main" val="2057304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Layou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85800" y="585216"/>
            <a:ext cx="3355848" cy="1713484"/>
          </a:xfrm>
        </p:spPr>
        <p:txBody>
          <a:bodyPr anchor="t" anchorCtr="0">
            <a:noAutofit/>
          </a:bodyPr>
          <a:lstStyle>
            <a:lvl1pPr>
              <a:lnSpc>
                <a:spcPct val="110000"/>
              </a:lnSpc>
              <a:defRPr spc="30" baseline="0"/>
            </a:lvl1pPr>
          </a:lstStyle>
          <a:p>
            <a:r>
              <a:rPr lang="en-US"/>
              <a:t>Long title sentence case, lorem ipsum has been </a:t>
            </a:r>
            <a:br>
              <a:rPr lang="en-US"/>
            </a:br>
            <a:r>
              <a:rPr lang="en-US"/>
              <a:t>the industry’s standard dummy text.</a:t>
            </a:r>
          </a:p>
        </p:txBody>
      </p:sp>
      <p:sp>
        <p:nvSpPr>
          <p:cNvPr id="13" name="Subtitle 2"/>
          <p:cNvSpPr>
            <a:spLocks noGrp="1"/>
          </p:cNvSpPr>
          <p:nvPr>
            <p:ph type="subTitle" idx="10" hasCustomPrompt="1"/>
          </p:nvPr>
        </p:nvSpPr>
        <p:spPr>
          <a:xfrm>
            <a:off x="4416552" y="585216"/>
            <a:ext cx="7086600"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14" name="Vertical Text Placeholder 2"/>
          <p:cNvSpPr>
            <a:spLocks noGrp="1"/>
          </p:cNvSpPr>
          <p:nvPr>
            <p:ph type="body" orient="vert" idx="1" hasCustomPrompt="1"/>
          </p:nvPr>
        </p:nvSpPr>
        <p:spPr>
          <a:xfrm>
            <a:off x="4416552" y="914399"/>
            <a:ext cx="7086600" cy="4531393"/>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p>
          <a:p>
            <a:pPr lvl="0"/>
            <a:endParaRPr lang="en-US"/>
          </a:p>
          <a:p>
            <a:pPr lvl="0"/>
            <a:r>
              <a:rPr lang="en-US"/>
              <a:t>There are many variations of passages of Lorem Ipsum available, but the majority have suffered alteration in some form, by injected humour, or randomised words which don't look even slightly believable. If you are going to use a passage of Lorem Ipsum, </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442697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3076211"/>
            <a:ext cx="5221224" cy="705578"/>
          </a:xfrm>
        </p:spPr>
        <p:txBody>
          <a:bodyPr anchor="t" anchorCtr="0">
            <a:noAutofit/>
          </a:bodyPr>
          <a:lstStyle>
            <a:lvl1pPr>
              <a:lnSpc>
                <a:spcPct val="110000"/>
              </a:lnSpc>
              <a:defRPr spc="30" baseline="0"/>
            </a:lvl1pPr>
          </a:lstStyle>
          <a:p>
            <a:r>
              <a:rPr lang="en-US"/>
              <a:t>Long title sentence case, lorem ipsum has been the industry’s standard dummy text.</a:t>
            </a:r>
          </a:p>
        </p:txBody>
      </p:sp>
      <p:sp>
        <p:nvSpPr>
          <p:cNvPr id="4" name="Subtitle 2"/>
          <p:cNvSpPr>
            <a:spLocks noGrp="1"/>
          </p:cNvSpPr>
          <p:nvPr>
            <p:ph type="subTitle" idx="10" hasCustomPrompt="1"/>
          </p:nvPr>
        </p:nvSpPr>
        <p:spPr>
          <a:xfrm>
            <a:off x="6281928" y="1459009"/>
            <a:ext cx="5221224" cy="196208"/>
          </a:xfrm>
        </p:spPr>
        <p:txBody>
          <a:bodyPr anchor="t" anchorCtr="0">
            <a:noAutofit/>
          </a:bodyPr>
          <a:lstStyle>
            <a:lvl1pPr marL="0" indent="0" algn="l">
              <a:spcAft>
                <a:spcPts val="0"/>
              </a:spcAft>
              <a:buNone/>
              <a:defRPr sz="900" kern="0" cap="all" spc="250" baseline="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all caps</a:t>
            </a:r>
          </a:p>
        </p:txBody>
      </p:sp>
      <p:sp>
        <p:nvSpPr>
          <p:cNvPr id="5" name="Vertical Text Placeholder 2"/>
          <p:cNvSpPr>
            <a:spLocks noGrp="1"/>
          </p:cNvSpPr>
          <p:nvPr>
            <p:ph type="body" orient="vert" idx="1" hasCustomPrompt="1"/>
          </p:nvPr>
        </p:nvSpPr>
        <p:spPr>
          <a:xfrm>
            <a:off x="6281928" y="1788193"/>
            <a:ext cx="5221224" cy="3657600"/>
          </a:xfrm>
        </p:spPr>
        <p:txBody>
          <a:bodyPr vert="horz" numCol="1" spcCol="1097280" anchor="t" anchorCtr="0">
            <a:noAutofit/>
          </a:bodyPr>
          <a:lstStyle>
            <a:lvl1pPr>
              <a:spcBef>
                <a:spcPts val="0"/>
              </a:spcBef>
              <a:spcAft>
                <a:spcPts val="0"/>
              </a:spcAft>
              <a:defRPr baseline="0"/>
            </a:lvl1pPr>
            <a:lvl2pPr>
              <a:spcBef>
                <a:spcPts val="0"/>
              </a:spcBef>
              <a:spcAft>
                <a:spcPts val="0"/>
              </a:spcAft>
              <a:defRPr/>
            </a:lvl2pPr>
            <a:lvl3pPr>
              <a:spcBef>
                <a:spcPts val="0"/>
              </a:spcBef>
              <a:spcAft>
                <a:spcPts val="0"/>
              </a:spcAft>
              <a:defRPr/>
            </a:lvl3pPr>
            <a:lvl4pPr>
              <a:spcBef>
                <a:spcPts val="0"/>
              </a:spcBef>
              <a:spcAft>
                <a:spcPts val="0"/>
              </a:spcAft>
              <a:defRPr/>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4"/>
            <a:r>
              <a:rPr lang="en-US"/>
              <a:t>Fourth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6" name="Rectangle 5"/>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7"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03344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13" name="Chart Placeholder 12"/>
          <p:cNvSpPr>
            <a:spLocks noGrp="1"/>
          </p:cNvSpPr>
          <p:nvPr>
            <p:ph type="chart" sz="quarter" idx="10" hasCustomPrompt="1"/>
          </p:nvPr>
        </p:nvSpPr>
        <p:spPr>
          <a:xfrm>
            <a:off x="685800" y="2057400"/>
            <a:ext cx="10817352" cy="3337560"/>
          </a:xfrm>
        </p:spPr>
        <p:txBody>
          <a:bodyPr tIns="914400" anchor="ctr" anchorCtr="0"/>
          <a:lstStyle>
            <a:lvl1pPr algn="ctr">
              <a:defRPr/>
            </a:lvl1pPr>
          </a:lstStyle>
          <a:p>
            <a:r>
              <a:rPr lang="en-US"/>
              <a:t>Insert or create a chart</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31241600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2168"/>
            <a:ext cx="10817352" cy="705578"/>
          </a:xfrm>
        </p:spPr>
        <p:txBody>
          <a:bodyPr anchor="t" anchorCtr="0">
            <a:noAutofit/>
          </a:bodyPr>
          <a:lstStyle>
            <a:lvl1pPr>
              <a:lnSpc>
                <a:spcPct val="110000"/>
              </a:lnSpc>
              <a:defRPr spc="30" baseline="0"/>
            </a:lvl1pPr>
          </a:lstStyle>
          <a:p>
            <a:r>
              <a:rPr lang="en-US"/>
              <a:t>Long title sentence case, lorem ipsum has been the industry’s standard dummy text since the 1500s, when an unknown printer took a galley of type to make a type specimen book.</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981645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lvl1pPr>
          </a:lstStyle>
          <a:p>
            <a:r>
              <a:rPr lang="en-US" dirty="0"/>
              <a:t>Title sentence case</a:t>
            </a:r>
          </a:p>
        </p:txBody>
      </p:sp>
      <p:sp>
        <p:nvSpPr>
          <p:cNvPr id="4" name="Picture Placeholder 14"/>
          <p:cNvSpPr>
            <a:spLocks noGrp="1"/>
          </p:cNvSpPr>
          <p:nvPr>
            <p:ph type="pic" sz="quarter" idx="11" hasCustomPrompt="1"/>
          </p:nvPr>
        </p:nvSpPr>
        <p:spPr>
          <a:xfrm>
            <a:off x="4041521" y="0"/>
            <a:ext cx="8147304"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8" name="Vertical Text Placeholder 2"/>
          <p:cNvSpPr>
            <a:spLocks noGrp="1"/>
          </p:cNvSpPr>
          <p:nvPr>
            <p:ph type="body" orient="vert" idx="1" hasCustomPrompt="1"/>
          </p:nvPr>
        </p:nvSpPr>
        <p:spPr>
          <a:xfrm>
            <a:off x="685800" y="1358510"/>
            <a:ext cx="2798064" cy="4279392"/>
          </a:xfrm>
        </p:spPr>
        <p:txBody>
          <a:bodyPr vert="horz" numCol="1" spcCol="384048" anchor="t" anchorCtr="0"/>
          <a:lstStyle>
            <a:lvl1pPr>
              <a:spcBef>
                <a:spcPts val="0"/>
              </a:spcBef>
              <a:spcAft>
                <a:spcPts val="0"/>
              </a:spcAft>
              <a:defRPr/>
            </a:lvl1pPr>
            <a:lvl2pPr>
              <a:spcBef>
                <a:spcPts val="0"/>
              </a:spcBef>
              <a:spcAft>
                <a:spcPts val="0"/>
              </a:spcAft>
              <a:defRPr baseline="0"/>
            </a:lvl2pPr>
            <a:lvl3pPr>
              <a:spcBef>
                <a:spcPts val="0"/>
              </a:spcBef>
              <a:spcAft>
                <a:spcPts val="0"/>
              </a:spcAft>
              <a:defRPr/>
            </a:lvl3pPr>
            <a:lvl4pPr marL="514350" indent="-171450">
              <a:spcBef>
                <a:spcPts val="0"/>
              </a:spcBef>
              <a:spcAft>
                <a:spcPts val="0"/>
              </a:spcAft>
              <a:buFont typeface="Wingdings" charset="2"/>
              <a:buChar char="§"/>
              <a:defRPr baseline="0"/>
            </a:lvl4pPr>
            <a:lvl5pPr marL="692150" indent="-171450">
              <a:buFont typeface="Wingdings" charset="2"/>
              <a:buChar char="§"/>
              <a:defRPr/>
            </a:lvl5pPr>
            <a:lvl6pPr marL="685800" indent="-165100">
              <a:spcBef>
                <a:spcPts val="0"/>
              </a:spcBef>
              <a:spcAft>
                <a:spcPts val="0"/>
              </a:spcAft>
              <a:defRPr/>
            </a:lvl6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9"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1160387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Full Page">
    <p:bg>
      <p:bgPr>
        <a:solidFill>
          <a:schemeClr val="tx1"/>
        </a:solidFill>
        <a:effectLst/>
      </p:bgPr>
    </p:bg>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a:solidFill>
            <a:schemeClr val="tx1"/>
          </a:solidFill>
        </p:spPr>
        <p:txBody>
          <a:bodyPr tIns="731520" bIns="0" anchor="ctr" anchorCtr="0"/>
          <a:lstStyle>
            <a:lvl1pPr marL="0" indent="0" algn="ctr">
              <a:lnSpc>
                <a:spcPct val="110000"/>
              </a:lnSpc>
              <a:buFontTx/>
              <a:buNone/>
              <a:defRPr sz="1000" b="0" i="0" baseline="0">
                <a:solidFill>
                  <a:schemeClr val="bg1"/>
                </a:solidFill>
                <a:latin typeface="Gotham Book"/>
                <a:cs typeface="Gotham Book"/>
              </a:defRPr>
            </a:lvl1pPr>
          </a:lstStyle>
          <a:p>
            <a:r>
              <a:rPr lang="en-US" dirty="0" smtClean="0"/>
              <a:t>Insert your logos here</a:t>
            </a:r>
            <a:endParaRPr lang="en-US" dirty="0"/>
          </a:p>
        </p:txBody>
      </p:sp>
      <p:sp>
        <p:nvSpPr>
          <p:cNvPr id="3" name="Title 1"/>
          <p:cNvSpPr>
            <a:spLocks noGrp="1"/>
          </p:cNvSpPr>
          <p:nvPr>
            <p:ph type="title" hasCustomPrompt="1"/>
          </p:nvPr>
        </p:nvSpPr>
        <p:spPr>
          <a:xfrm>
            <a:off x="685800" y="585216"/>
            <a:ext cx="2798064" cy="350096"/>
          </a:xfrm>
        </p:spPr>
        <p:txBody>
          <a:bodyPr anchor="t" anchorCtr="0">
            <a:noAutofit/>
          </a:bodyPr>
          <a:lstStyle>
            <a:lvl1pPr>
              <a:lnSpc>
                <a:spcPct val="110000"/>
              </a:lnSpc>
              <a:defRPr spc="30" baseline="0">
                <a:solidFill>
                  <a:srgbClr val="FFFFFF"/>
                </a:solidFill>
              </a:defRPr>
            </a:lvl1pPr>
          </a:lstStyle>
          <a:p>
            <a:r>
              <a:rPr lang="en-US" dirty="0"/>
              <a:t>Title sentence case</a:t>
            </a:r>
          </a:p>
        </p:txBody>
      </p:sp>
      <p:sp>
        <p:nvSpPr>
          <p:cNvPr id="5" name="Rectangle 4"/>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6"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8"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31696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4"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5"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979225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82112613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 Cosmic Bl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559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  Dark Grey with White Cursor">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4295426" y="3068510"/>
            <a:ext cx="3598100" cy="720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189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 White">
    <p:spTree>
      <p:nvGrpSpPr>
        <p:cNvPr id="1" name=""/>
        <p:cNvGrpSpPr/>
        <p:nvPr/>
      </p:nvGrpSpPr>
      <p:grpSpPr>
        <a:xfrm>
          <a:off x="0" y="0"/>
          <a:ext cx="0" cy="0"/>
          <a:chOff x="0" y="0"/>
          <a:chExt cx="0" cy="0"/>
        </a:xfrm>
      </p:grpSpPr>
      <p:pic>
        <p:nvPicPr>
          <p:cNvPr id="4" name="Picture 3"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2"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3"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425175252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 Cover —  Dark Grey">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4295426" y="3068510"/>
            <a:ext cx="3598100" cy="7209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3623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5" name="Picture 4" descr="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9"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solidFill>
                  <a:schemeClr val="bg1"/>
                </a:solidFill>
              </a:defRPr>
            </a:lvl1pPr>
          </a:lstStyle>
          <a:p>
            <a:r>
              <a:rPr lang="en-US"/>
              <a:t>Title of the presentation</a:t>
            </a:r>
            <a:br>
              <a:rPr lang="en-US"/>
            </a:br>
            <a:r>
              <a:rPr lang="en-US"/>
              <a:t>two lines max and no subtitle</a:t>
            </a:r>
          </a:p>
        </p:txBody>
      </p:sp>
      <p:sp>
        <p:nvSpPr>
          <p:cNvPr id="10"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740299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Gradient">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7929"/>
          </a:xfrm>
          <a:prstGeom prst="rect">
            <a:avLst/>
          </a:prstGeom>
        </p:spPr>
      </p:pic>
      <p:sp>
        <p:nvSpPr>
          <p:cNvPr id="7" name="Rectangle 6"/>
          <p:cNvSpPr/>
          <p:nvPr userDrawn="1"/>
        </p:nvSpPr>
        <p:spPr>
          <a:xfrm>
            <a:off x="0" y="0"/>
            <a:ext cx="12188825" cy="155448"/>
          </a:xfrm>
          <a:prstGeom prst="rect">
            <a:avLst/>
          </a:prstGeom>
          <a:gradFill flip="none" rotWithShape="1">
            <a:gsLst>
              <a:gs pos="0">
                <a:schemeClr val="bg2"/>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t">
            <a:noAutofit/>
          </a:bodyPr>
          <a:lstStyle/>
          <a:p>
            <a:pPr algn="ctr"/>
            <a:endParaRPr lang="en-US"/>
          </a:p>
        </p:txBody>
      </p:sp>
      <p:sp>
        <p:nvSpPr>
          <p:cNvPr id="10" name="Title 1"/>
          <p:cNvSpPr>
            <a:spLocks noGrp="1"/>
          </p:cNvSpPr>
          <p:nvPr>
            <p:ph type="ctrTitle" hasCustomPrompt="1"/>
          </p:nvPr>
        </p:nvSpPr>
        <p:spPr>
          <a:xfrm>
            <a:off x="685800" y="2425700"/>
            <a:ext cx="10360025" cy="1231106"/>
          </a:xfrm>
        </p:spPr>
        <p:txBody>
          <a:bodyPr anchor="t" anchorCtr="0">
            <a:noAutofit/>
          </a:bodyPr>
          <a:lstStyle>
            <a:lvl1pPr>
              <a:lnSpc>
                <a:spcPct val="97000"/>
              </a:lnSpc>
              <a:defRPr/>
            </a:lvl1pPr>
          </a:lstStyle>
          <a:p>
            <a:r>
              <a:rPr lang="en-US"/>
              <a:t>Title of the presentation</a:t>
            </a:r>
            <a:br>
              <a:rPr lang="en-US"/>
            </a:br>
            <a:r>
              <a:rPr lang="en-US"/>
              <a:t>two lines max and no subtitle</a:t>
            </a:r>
          </a:p>
        </p:txBody>
      </p:sp>
      <p:sp>
        <p:nvSpPr>
          <p:cNvPr id="11" name="Subtitle 2"/>
          <p:cNvSpPr>
            <a:spLocks noGrp="1"/>
          </p:cNvSpPr>
          <p:nvPr>
            <p:ph type="subTitle" idx="1" hasCustomPrompt="1"/>
          </p:nvPr>
        </p:nvSpPr>
        <p:spPr>
          <a:xfrm>
            <a:off x="685800" y="3873500"/>
            <a:ext cx="8531225" cy="183384"/>
          </a:xfrm>
        </p:spPr>
        <p:txBody>
          <a:bodyPr anchor="t" anchorCtr="0">
            <a:noAutofit/>
          </a:bodyPr>
          <a:lstStyle>
            <a:lvl1pPr marL="0" indent="0" algn="l">
              <a:buNone/>
              <a:defRPr kern="0" cap="all" spc="270">
                <a:solidFill>
                  <a:schemeClr val="bg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Month-Day-Year</a:t>
            </a:r>
          </a:p>
        </p:txBody>
      </p:sp>
    </p:spTree>
    <p:extLst>
      <p:ext uri="{BB962C8B-B14F-4D97-AF65-F5344CB8AC3E}">
        <p14:creationId xmlns:p14="http://schemas.microsoft.com/office/powerpoint/2010/main" val="16889559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3" name="Vertical Text Placeholder 2"/>
          <p:cNvSpPr>
            <a:spLocks noGrp="1"/>
          </p:cNvSpPr>
          <p:nvPr>
            <p:ph type="body" orient="vert" idx="1"/>
          </p:nvPr>
        </p:nvSpPr>
        <p:spPr>
          <a:xfrm>
            <a:off x="685800" y="1828799"/>
            <a:ext cx="10817352" cy="3657600"/>
          </a:xfrm>
        </p:spPr>
        <p:txBody>
          <a:bodyPr vert="horz"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2533909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White with bullets">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rgbClr val="0000FF"/>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lvl1pPr>
            <a:lvl2pPr marL="635000" indent="-177800">
              <a:spcBef>
                <a:spcPts val="900"/>
              </a:spcBef>
              <a:spcAft>
                <a:spcPts val="0"/>
              </a:spcAft>
              <a:buClr>
                <a:schemeClr val="bg1">
                  <a:lumMod val="50000"/>
                </a:schemeClr>
              </a:buClr>
              <a:buSzPct val="85000"/>
              <a:buFont typeface="Wingdings" charset="2"/>
              <a:buChar char="§"/>
              <a:defRPr sz="1600"/>
            </a:lvl2pPr>
            <a:lvl3pPr marL="800100" indent="-165100">
              <a:spcBef>
                <a:spcPts val="900"/>
              </a:spcBef>
              <a:spcAft>
                <a:spcPts val="0"/>
              </a:spcAft>
              <a:buClr>
                <a:schemeClr val="bg1">
                  <a:lumMod val="50000"/>
                </a:schemeClr>
              </a:buClr>
              <a:buSzPct val="85000"/>
              <a:buFont typeface="Wingdings" charset="2"/>
              <a:buChar char="§"/>
              <a:defRPr sz="1600"/>
            </a:lvl3pPr>
            <a:lvl4pPr marL="977900" indent="-177800">
              <a:spcBef>
                <a:spcPts val="900"/>
              </a:spcBef>
              <a:spcAft>
                <a:spcPts val="0"/>
              </a:spcAft>
              <a:buClr>
                <a:schemeClr val="bg1">
                  <a:lumMod val="50000"/>
                </a:schemeClr>
              </a:buClr>
              <a:buSzPct val="85000"/>
              <a:buFont typeface="Wingdings" charset="2"/>
              <a:buChar char="§"/>
              <a:defRPr sz="1600"/>
            </a:lvl4pPr>
            <a:lvl5pPr marL="1143000" indent="-165100">
              <a:spcBef>
                <a:spcPts val="900"/>
              </a:spcBef>
              <a:spcAft>
                <a:spcPts val="0"/>
              </a:spcAft>
              <a:buClr>
                <a:schemeClr val="bg1">
                  <a:lumMod val="50000"/>
                </a:schemeClr>
              </a:buClr>
              <a:buSzPct val="85000"/>
              <a:buFont typeface="Wingdings"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685800" y="6345936"/>
            <a:ext cx="274320" cy="548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tx1"/>
              </a:solidFill>
            </a:endParaRPr>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chemeClr val="tx1"/>
                </a:solidFill>
                <a:latin typeface="+mn-lt"/>
                <a:cs typeface="Calibri"/>
              </a:rPr>
              <a:t>Copyright SapientRazorfish | Confidential</a:t>
            </a:r>
            <a:endParaRPr lang="en-US" sz="600" b="0" i="0" kern="0" cap="all" spc="100" dirty="0">
              <a:solidFill>
                <a:schemeClr val="tx1"/>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chemeClr val="tx1"/>
                </a:solidFill>
                <a:latin typeface="+mn-lt"/>
                <a:cs typeface="Calibri"/>
              </a:rPr>
              <a:pPr algn="r" fontAlgn="auto">
                <a:lnSpc>
                  <a:spcPct val="85000"/>
                </a:lnSpc>
                <a:spcBef>
                  <a:spcPts val="0"/>
                </a:spcBef>
                <a:spcAft>
                  <a:spcPts val="0"/>
                </a:spcAft>
                <a:defRPr/>
              </a:pPr>
              <a:t>‹#›</a:t>
            </a:fld>
            <a:endParaRPr lang="en-US" sz="600" b="0" i="0" cap="all" dirty="0" smtClean="0">
              <a:solidFill>
                <a:schemeClr val="tx1"/>
              </a:solidFill>
              <a:latin typeface="+mn-lt"/>
              <a:cs typeface="Calibri"/>
            </a:endParaRPr>
          </a:p>
        </p:txBody>
      </p:sp>
    </p:spTree>
    <p:extLst>
      <p:ext uri="{BB962C8B-B14F-4D97-AF65-F5344CB8AC3E}">
        <p14:creationId xmlns:p14="http://schemas.microsoft.com/office/powerpoint/2010/main" val="15591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Cosmic Blu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7" name="Vertical Text Placeholder 2"/>
          <p:cNvSpPr>
            <a:spLocks noGrp="1"/>
          </p:cNvSpPr>
          <p:nvPr>
            <p:ph type="body" orient="vert" idx="1"/>
          </p:nvPr>
        </p:nvSpPr>
        <p:spPr>
          <a:xfrm>
            <a:off x="685800" y="1828799"/>
            <a:ext cx="10817352" cy="3657600"/>
          </a:xfrm>
        </p:spPr>
        <p:txBody>
          <a:bodyPr vert="horz" ancho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15"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7"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Tree>
    <p:extLst>
      <p:ext uri="{BB962C8B-B14F-4D97-AF65-F5344CB8AC3E}">
        <p14:creationId xmlns:p14="http://schemas.microsoft.com/office/powerpoint/2010/main" val="2528467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Cosmic Blue with bullets">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85800" y="654050"/>
            <a:ext cx="10817352" cy="184666"/>
          </a:xfrm>
        </p:spPr>
        <p:txBody>
          <a:bodyPr anchor="t">
            <a:noAutofit/>
          </a:bodyPr>
          <a:lstStyle>
            <a:lvl1pPr>
              <a:defRPr sz="1200">
                <a:solidFill>
                  <a:schemeClr val="bg1"/>
                </a:solidFill>
              </a:defRPr>
            </a:lvl1pPr>
          </a:lstStyle>
          <a:p>
            <a:r>
              <a:rPr lang="en-US" dirty="0"/>
              <a:t>Click to edit Master title style</a:t>
            </a:r>
          </a:p>
        </p:txBody>
      </p:sp>
      <p:sp>
        <p:nvSpPr>
          <p:cNvPr id="8" name="Rectangle 7"/>
          <p:cNvSpPr/>
          <p:nvPr userDrawn="1"/>
        </p:nvSpPr>
        <p:spPr>
          <a:xfrm>
            <a:off x="685800" y="6345936"/>
            <a:ext cx="274320" cy="548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p>
        </p:txBody>
      </p:sp>
      <p:sp>
        <p:nvSpPr>
          <p:cNvPr id="9" name="Text Box 37"/>
          <p:cNvSpPr txBox="1">
            <a:spLocks noChangeArrowheads="1"/>
          </p:cNvSpPr>
          <p:nvPr userDrawn="1"/>
        </p:nvSpPr>
        <p:spPr bwMode="auto">
          <a:xfrm>
            <a:off x="1028700" y="6336792"/>
            <a:ext cx="3592512"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FFFFFF"/>
                </a:solidFill>
                <a:latin typeface="+mn-lt"/>
                <a:cs typeface="Calibri"/>
              </a:rPr>
              <a:t>Copyright SapientRazorfish | Confidential</a:t>
            </a:r>
            <a:endParaRPr lang="en-US" sz="600" b="0" i="0" kern="0" cap="all" spc="100" dirty="0">
              <a:solidFill>
                <a:srgbClr val="FFFFFF"/>
              </a:solidFill>
              <a:latin typeface="+mn-lt"/>
              <a:cs typeface="Calibri"/>
            </a:endParaRPr>
          </a:p>
        </p:txBody>
      </p:sp>
      <p:sp>
        <p:nvSpPr>
          <p:cNvPr id="10" name="Text Box 14"/>
          <p:cNvSpPr txBox="1">
            <a:spLocks noChangeArrowheads="1"/>
          </p:cNvSpPr>
          <p:nvPr userDrawn="1"/>
        </p:nvSpPr>
        <p:spPr bwMode="auto">
          <a:xfrm>
            <a:off x="11155680" y="6334948"/>
            <a:ext cx="347472" cy="80791"/>
          </a:xfrm>
          <a:prstGeom prst="rect">
            <a:avLst/>
          </a:prstGeom>
          <a:noFill/>
          <a:ln w="12700">
            <a:noFill/>
            <a:miter lim="800000"/>
            <a:headEnd/>
            <a:tailEnd/>
          </a:ln>
          <a:effectLst/>
        </p:spPr>
        <p:txBody>
          <a:bodyPr lIns="0" tIns="0" rIns="0" bIns="0" anchor="t" anchorCtr="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85000"/>
              </a:lnSpc>
              <a:spcBef>
                <a:spcPts val="0"/>
              </a:spcBef>
              <a:spcAft>
                <a:spcPts val="0"/>
              </a:spcAft>
              <a:defRPr/>
            </a:pPr>
            <a:fld id="{7C87A295-8D85-F746-99EC-7334C6390154}" type="slidenum">
              <a:rPr lang="en-US" sz="600" b="0" i="0" cap="all" smtClean="0">
                <a:solidFill>
                  <a:srgbClr val="FFFFFF"/>
                </a:solidFill>
                <a:latin typeface="+mn-lt"/>
                <a:cs typeface="Calibri"/>
              </a:rPr>
              <a:pPr algn="r" fontAlgn="auto">
                <a:lnSpc>
                  <a:spcPct val="85000"/>
                </a:lnSpc>
                <a:spcBef>
                  <a:spcPts val="0"/>
                </a:spcBef>
                <a:spcAft>
                  <a:spcPts val="0"/>
                </a:spcAft>
                <a:defRPr/>
              </a:pPr>
              <a:t>‹#›</a:t>
            </a:fld>
            <a:endParaRPr lang="en-US" sz="600" b="0" i="0" cap="all" dirty="0" smtClean="0">
              <a:solidFill>
                <a:srgbClr val="FFFFFF"/>
              </a:solidFill>
              <a:latin typeface="+mn-lt"/>
              <a:cs typeface="Calibri"/>
            </a:endParaRPr>
          </a:p>
        </p:txBody>
      </p:sp>
      <p:sp>
        <p:nvSpPr>
          <p:cNvPr id="11" name="Vertical Text Placeholder 2"/>
          <p:cNvSpPr>
            <a:spLocks noGrp="1"/>
          </p:cNvSpPr>
          <p:nvPr>
            <p:ph type="body" orient="vert" idx="1"/>
          </p:nvPr>
        </p:nvSpPr>
        <p:spPr>
          <a:xfrm>
            <a:off x="685800" y="1435616"/>
            <a:ext cx="10817352" cy="4253984"/>
          </a:xfrm>
        </p:spPr>
        <p:txBody>
          <a:bodyPr vert="horz" anchor="ctr"/>
          <a:lstStyle>
            <a:lvl1pPr>
              <a:spcBef>
                <a:spcPts val="1300"/>
              </a:spcBef>
              <a:spcAft>
                <a:spcPts val="0"/>
              </a:spcAft>
              <a:defRPr sz="1600">
                <a:solidFill>
                  <a:srgbClr val="FFFFFF"/>
                </a:solidFill>
              </a:defRPr>
            </a:lvl1pPr>
            <a:lvl2pPr marL="635000" indent="-177800">
              <a:spcBef>
                <a:spcPts val="900"/>
              </a:spcBef>
              <a:spcAft>
                <a:spcPts val="0"/>
              </a:spcAft>
              <a:buClr>
                <a:schemeClr val="bg1"/>
              </a:buClr>
              <a:buSzPct val="85000"/>
              <a:buFont typeface="Wingdings" charset="2"/>
              <a:buChar char="§"/>
              <a:defRPr sz="1600">
                <a:solidFill>
                  <a:srgbClr val="FFFFFF"/>
                </a:solidFill>
              </a:defRPr>
            </a:lvl2pPr>
            <a:lvl3pPr marL="800100" indent="-165100">
              <a:spcBef>
                <a:spcPts val="900"/>
              </a:spcBef>
              <a:spcAft>
                <a:spcPts val="0"/>
              </a:spcAft>
              <a:buClr>
                <a:schemeClr val="bg1"/>
              </a:buClr>
              <a:buSzPct val="85000"/>
              <a:buFont typeface="Wingdings" charset="2"/>
              <a:buChar char="§"/>
              <a:defRPr sz="1600">
                <a:solidFill>
                  <a:srgbClr val="FFFFFF"/>
                </a:solidFill>
              </a:defRPr>
            </a:lvl3pPr>
            <a:lvl4pPr marL="977900" indent="-177800">
              <a:spcBef>
                <a:spcPts val="900"/>
              </a:spcBef>
              <a:spcAft>
                <a:spcPts val="0"/>
              </a:spcAft>
              <a:buClr>
                <a:schemeClr val="bg1"/>
              </a:buClr>
              <a:buSzPct val="85000"/>
              <a:buFont typeface="Wingdings" charset="2"/>
              <a:buChar char="§"/>
              <a:defRPr sz="1600">
                <a:solidFill>
                  <a:srgbClr val="FFFFFF"/>
                </a:solidFill>
              </a:defRPr>
            </a:lvl4pPr>
            <a:lvl5pPr marL="1143000" indent="-165100">
              <a:spcBef>
                <a:spcPts val="900"/>
              </a:spcBef>
              <a:spcAft>
                <a:spcPts val="0"/>
              </a:spcAft>
              <a:buClr>
                <a:schemeClr val="bg1"/>
              </a:buClr>
              <a:buSzPct val="85000"/>
              <a:buFont typeface="Wingdings" charset="2"/>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2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6"/>
            <a:ext cx="10817352" cy="36576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668000" y="6321167"/>
            <a:ext cx="835152" cy="92333"/>
          </a:xfrm>
          <a:prstGeom prst="rect">
            <a:avLst/>
          </a:prstGeom>
        </p:spPr>
        <p:txBody>
          <a:bodyPr vert="horz" lIns="0" tIns="0" rIns="0" bIns="0" rtlCol="0" anchor="t">
            <a:noAutofit/>
          </a:bodyPr>
          <a:lstStyle>
            <a:lvl1pPr algn="r">
              <a:spcBef>
                <a:spcPts val="0"/>
              </a:spcBef>
              <a:defRPr sz="600">
                <a:solidFill>
                  <a:schemeClr val="tx1"/>
                </a:solidFill>
                <a:latin typeface="+mn-lt"/>
              </a:defRPr>
            </a:lvl1pPr>
          </a:lstStyle>
          <a:p>
            <a:fld id="{96A10171-2F11-6A46-9E52-B0937039DB28}" type="slidenum">
              <a:rPr lang="uk-UA"/>
              <a:pPr/>
              <a:t>‹#›</a:t>
            </a:fld>
            <a:endParaRPr lang="uk-UA"/>
          </a:p>
        </p:txBody>
      </p:sp>
      <p:sp>
        <p:nvSpPr>
          <p:cNvPr id="8" name="Footer Placeholder 7"/>
          <p:cNvSpPr>
            <a:spLocks noGrp="1"/>
          </p:cNvSpPr>
          <p:nvPr>
            <p:ph type="ftr" sz="quarter" idx="3"/>
          </p:nvPr>
        </p:nvSpPr>
        <p:spPr>
          <a:xfrm>
            <a:off x="685800" y="6321167"/>
            <a:ext cx="3860800" cy="92333"/>
          </a:xfrm>
          <a:prstGeom prst="rect">
            <a:avLst/>
          </a:prstGeom>
        </p:spPr>
        <p:txBody>
          <a:bodyPr vert="horz" lIns="0" tIns="0" rIns="0" bIns="0" rtlCol="0" anchor="t">
            <a:noAutofit/>
          </a:bodyPr>
          <a:lstStyle>
            <a:lvl1pPr algn="l">
              <a:defRPr sz="600">
                <a:solidFill>
                  <a:schemeClr val="tx1"/>
                </a:solidFill>
              </a:defRPr>
            </a:lvl1pPr>
          </a:lstStyle>
          <a:p>
            <a:r>
              <a:rPr lang="en-US"/>
              <a:t>Copyright SapientRazorfish | Confidential</a:t>
            </a:r>
            <a:endParaRPr lang="bg-BG"/>
          </a:p>
        </p:txBody>
      </p:sp>
    </p:spTree>
    <p:extLst>
      <p:ext uri="{BB962C8B-B14F-4D97-AF65-F5344CB8AC3E}">
        <p14:creationId xmlns:p14="http://schemas.microsoft.com/office/powerpoint/2010/main" val="4060889809"/>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457200" rtl="0" eaLnBrk="1" latinLnBrk="0" hangingPunct="1">
        <a:spcBef>
          <a:spcPts val="0"/>
        </a:spcBef>
        <a:buNone/>
        <a:defRPr sz="4000" kern="1200">
          <a:solidFill>
            <a:schemeClr val="tx1"/>
          </a:solidFill>
          <a:latin typeface="MillerDisplay"/>
          <a:ea typeface="+mj-ea"/>
          <a:cs typeface="+mj-cs"/>
        </a:defRPr>
      </a:lvl1pPr>
    </p:titleStyle>
    <p:bodyStyle>
      <a:lvl1pPr marL="171450"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1pPr>
      <a:lvl2pPr marL="344488"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2pPr>
      <a:lvl3pPr marL="51593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3pPr>
      <a:lvl4pPr marL="687388" indent="-171450"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4pPr>
      <a:lvl5pPr marL="860425" indent="-173038" algn="l" defTabSz="457200" rtl="0" eaLnBrk="1" latinLnBrk="0" hangingPunct="1">
        <a:lnSpc>
          <a:spcPct val="110000"/>
        </a:lnSpc>
        <a:spcBef>
          <a:spcPts val="0"/>
        </a:spcBef>
        <a:buFont typeface="Wingdings" charset="2"/>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615553"/>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819654"/>
            <a:ext cx="10817352" cy="4352545"/>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33875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tx1"/>
          </a:solidFill>
          <a:latin typeface="MillerDisplay"/>
          <a:ea typeface="+mj-ea"/>
          <a:cs typeface="+mj-cs"/>
        </a:defRPr>
      </a:lvl1pPr>
    </p:titleStyle>
    <p:bodyStyle>
      <a:lvl1pPr marL="1778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1pPr>
      <a:lvl2pPr marL="3429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2pPr>
      <a:lvl3pPr marL="5207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3pPr>
      <a:lvl4pPr marL="685800" indent="-1651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4pPr>
      <a:lvl5pPr marL="863600" indent="-177800" algn="l" defTabSz="457200" rtl="0" eaLnBrk="1" latinLnBrk="0" hangingPunct="1">
        <a:lnSpc>
          <a:spcPct val="110000"/>
        </a:lnSpc>
        <a:spcBef>
          <a:spcPts val="0"/>
        </a:spcBef>
        <a:buFont typeface="Wingdings" charset="2"/>
        <a:buChar char="§"/>
        <a:tabLst>
          <a:tab pos="2857500" algn="l"/>
        </a:tabLst>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4050"/>
            <a:ext cx="10817352" cy="200055"/>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685800" y="1527205"/>
            <a:ext cx="10817352" cy="415553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336792"/>
            <a:ext cx="2843213" cy="92333"/>
          </a:xfrm>
          <a:prstGeom prst="rect">
            <a:avLst/>
          </a:prstGeom>
        </p:spPr>
        <p:txBody>
          <a:bodyPr vert="horz" lIns="0" tIns="0" rIns="0" bIns="0" rtlCol="0" anchor="t" anchorCtr="0">
            <a:noAutofit/>
          </a:bodyPr>
          <a:lstStyle>
            <a:lvl1pPr algn="l">
              <a:spcBef>
                <a:spcPts val="0"/>
              </a:spcBef>
              <a:defRPr sz="600" kern="0" cap="all" spc="100">
                <a:solidFill>
                  <a:schemeClr val="tx1"/>
                </a:solidFill>
              </a:defRPr>
            </a:lvl1pPr>
          </a:lstStyle>
          <a:p>
            <a:fld id="{5B79BDB1-EA6D-F04D-88E8-640A8DCE69BA}" type="datetimeFigureOut">
              <a:rPr lang="en-US"/>
              <a:pPr/>
              <a:t>5/30/2017</a:t>
            </a:fld>
            <a:endParaRPr lang="en-US"/>
          </a:p>
        </p:txBody>
      </p:sp>
      <p:sp>
        <p:nvSpPr>
          <p:cNvPr id="5" name="Footer Placeholder 4"/>
          <p:cNvSpPr>
            <a:spLocks noGrp="1"/>
          </p:cNvSpPr>
          <p:nvPr>
            <p:ph type="ftr" sz="quarter" idx="3"/>
          </p:nvPr>
        </p:nvSpPr>
        <p:spPr>
          <a:xfrm>
            <a:off x="4164013" y="6336792"/>
            <a:ext cx="3860800" cy="92333"/>
          </a:xfrm>
          <a:prstGeom prst="rect">
            <a:avLst/>
          </a:prstGeom>
        </p:spPr>
        <p:txBody>
          <a:bodyPr vert="horz" lIns="0" tIns="0" rIns="0" bIns="0" rtlCol="0" anchor="t" anchorCtr="0">
            <a:noAutofit/>
          </a:bodyPr>
          <a:lstStyle>
            <a:lvl1pPr algn="ctr">
              <a:spcBef>
                <a:spcPts val="0"/>
              </a:spcBef>
              <a:defRPr sz="600" kern="0" cap="all" spc="100">
                <a:solidFill>
                  <a:schemeClr val="tx1"/>
                </a:solidFill>
              </a:defRPr>
            </a:lvl1pPr>
          </a:lstStyle>
          <a:p>
            <a:endParaRPr lang="en-US"/>
          </a:p>
        </p:txBody>
      </p:sp>
      <p:sp>
        <p:nvSpPr>
          <p:cNvPr id="6" name="Slide Number Placeholder 5"/>
          <p:cNvSpPr>
            <a:spLocks noGrp="1"/>
          </p:cNvSpPr>
          <p:nvPr>
            <p:ph type="sldNum" sz="quarter" idx="4"/>
          </p:nvPr>
        </p:nvSpPr>
        <p:spPr>
          <a:xfrm>
            <a:off x="8659940" y="6336792"/>
            <a:ext cx="2843212" cy="92333"/>
          </a:xfrm>
          <a:prstGeom prst="rect">
            <a:avLst/>
          </a:prstGeom>
        </p:spPr>
        <p:txBody>
          <a:bodyPr vert="horz" lIns="0" tIns="0" rIns="0" bIns="0" rtlCol="0" anchor="t" anchorCtr="0">
            <a:noAutofit/>
          </a:bodyPr>
          <a:lstStyle>
            <a:lvl1pPr algn="r">
              <a:spcBef>
                <a:spcPts val="0"/>
              </a:spcBef>
              <a:defRPr sz="600" kern="0" cap="all" spc="100">
                <a:solidFill>
                  <a:schemeClr val="tx1"/>
                </a:solidFill>
              </a:defRPr>
            </a:lvl1pPr>
          </a:lstStyle>
          <a:p>
            <a:fld id="{40C32269-2443-0045-A2F7-9D63E553E046}" type="slidenum">
              <a:rPr lang="en-US"/>
              <a:pPr/>
              <a:t>‹#›</a:t>
            </a:fld>
            <a:endParaRPr lang="en-US"/>
          </a:p>
        </p:txBody>
      </p:sp>
    </p:spTree>
    <p:extLst>
      <p:ext uri="{BB962C8B-B14F-4D97-AF65-F5344CB8AC3E}">
        <p14:creationId xmlns:p14="http://schemas.microsoft.com/office/powerpoint/2010/main" val="2379305443"/>
      </p:ext>
    </p:extLst>
  </p:cSld>
  <p:clrMap bg1="lt1" tx1="dk1" bg2="lt2" tx2="dk2" accent1="accent1" accent2="accent2" accent3="accent3" accent4="accent4" accent5="accent5" accent6="accent6" hlink="hlink" folHlink="folHlink"/>
  <p:sldLayoutIdLst>
    <p:sldLayoutId id="2147483667" r:id="rId1"/>
    <p:sldLayoutId id="2147483737" r:id="rId2"/>
    <p:sldLayoutId id="2147483669" r:id="rId3"/>
    <p:sldLayoutId id="2147483738" r:id="rId4"/>
    <p:sldLayoutId id="2147483670" r:id="rId5"/>
  </p:sldLayoutIdLst>
  <p:timing>
    <p:tnLst>
      <p:par>
        <p:cTn id="1" dur="indefinite" restart="never" nodeType="tmRoot"/>
      </p:par>
    </p:tnLst>
  </p:timing>
  <p:txStyles>
    <p:titleStyle>
      <a:lvl1pPr algn="l" defTabSz="457200" rtl="0" eaLnBrk="1" latinLnBrk="0" hangingPunct="1">
        <a:spcBef>
          <a:spcPts val="0"/>
        </a:spcBef>
        <a:buNone/>
        <a:defRPr sz="1300" b="0" i="0" kern="0" cap="all" spc="290">
          <a:solidFill>
            <a:schemeClr val="tx1"/>
          </a:solidFill>
          <a:latin typeface="+mj-lt"/>
          <a:ea typeface="+mj-ea"/>
          <a:cs typeface="Gotham Medium"/>
        </a:defRPr>
      </a:lvl1pPr>
    </p:titleStyle>
    <p:bodyStyle>
      <a:lvl1pPr marL="4572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1pPr>
      <a:lvl2pPr marL="9144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2pPr>
      <a:lvl3pPr marL="13716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3pPr>
      <a:lvl4pPr marL="18288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4pPr>
      <a:lvl5pPr marL="2286000" indent="-457200" algn="l" defTabSz="457200" rtl="0" eaLnBrk="1" latinLnBrk="0" hangingPunct="1">
        <a:spcBef>
          <a:spcPts val="0"/>
        </a:spcBef>
        <a:spcAft>
          <a:spcPts val="1300"/>
        </a:spcAft>
        <a:buFont typeface="Wingdings" charset="2"/>
        <a:buAutoNum type="arabicPlain"/>
        <a:defRPr sz="1800" kern="0" spc="3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153888"/>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685800" y="1527204"/>
            <a:ext cx="10817352" cy="4151376"/>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2908"/>
      </p:ext>
    </p:extLst>
  </p:cSld>
  <p:clrMap bg1="lt1" tx1="dk1" bg2="lt2" tx2="dk2" accent1="accent1" accent2="accent2" accent3="accent3" accent4="accent4" accent5="accent5" accent6="accent6" hlink="hlink" folHlink="folHlink"/>
  <p:sldLayoutIdLst>
    <p:sldLayoutId id="2147483672" r:id="rId1"/>
    <p:sldLayoutId id="2147483683" r:id="rId2"/>
  </p:sldLayoutIdLst>
  <p:timing>
    <p:tnLst>
      <p:par>
        <p:cTn id="1" dur="indefinite" restart="never" nodeType="tmRoot"/>
      </p:par>
    </p:tnLst>
  </p:timing>
  <p:txStyles>
    <p:titleStyle>
      <a:lvl1pPr algn="l" defTabSz="457200" rtl="0" eaLnBrk="1" latinLnBrk="0" hangingPunct="1">
        <a:spcBef>
          <a:spcPct val="0"/>
        </a:spcBef>
        <a:buNone/>
        <a:defRPr sz="1000" kern="0" cap="all" spc="260">
          <a:solidFill>
            <a:schemeClr val="tx1"/>
          </a:solidFill>
          <a:latin typeface="+mn-lt"/>
          <a:ea typeface="+mj-ea"/>
          <a:cs typeface="+mj-cs"/>
        </a:defRPr>
      </a:lvl1pPr>
    </p:titleStyle>
    <p:bodyStyle>
      <a:lvl1pPr marL="2286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1pPr>
      <a:lvl2pPr marL="4572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2pPr>
      <a:lvl3pPr marL="6858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3pPr>
      <a:lvl4pPr marL="9144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4pPr>
      <a:lvl5pPr marL="1143000" indent="-228600" algn="l" defTabSz="457200" rtl="0" eaLnBrk="1" latinLnBrk="0" hangingPunct="1">
        <a:spcBef>
          <a:spcPts val="0"/>
        </a:spcBef>
        <a:spcAft>
          <a:spcPts val="1300"/>
        </a:spcAft>
        <a:buFont typeface="Wingdings" charset="2"/>
        <a:buChar char="§"/>
        <a:defRPr sz="2000" kern="1200">
          <a:solidFill>
            <a:schemeClr val="tx1"/>
          </a:solidFill>
          <a:latin typeface="MillerDispla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85800"/>
            <a:ext cx="10817352" cy="369332"/>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685800" y="1663700"/>
            <a:ext cx="10817352" cy="4432300"/>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661310"/>
      </p:ext>
    </p:extLst>
  </p:cSld>
  <p:clrMap bg1="lt1" tx1="dk1" bg2="lt2" tx2="dk2" accent1="accent1" accent2="accent2" accent3="accent3" accent4="accent4" accent5="accent5" accent6="accent6" hlink="hlink" folHlink="folHlink"/>
  <p:sldLayoutIdLst>
    <p:sldLayoutId id="2147483685" r:id="rId1"/>
    <p:sldLayoutId id="2147483696" r:id="rId2"/>
  </p:sldLayoutIdLst>
  <p:txStyles>
    <p:titleStyle>
      <a:lvl1pPr algn="l" defTabSz="457200" rtl="0" eaLnBrk="1" latinLnBrk="0" hangingPunct="1">
        <a:spcBef>
          <a:spcPct val="0"/>
        </a:spcBef>
        <a:buNone/>
        <a:defRPr sz="2400" kern="1200">
          <a:solidFill>
            <a:schemeClr val="tx1"/>
          </a:solidFill>
          <a:latin typeface="MillerDisplay"/>
          <a:ea typeface="+mj-ea"/>
          <a:cs typeface="MillerDisplay"/>
        </a:defRPr>
      </a:lvl1pPr>
    </p:titleStyle>
    <p:bodyStyle>
      <a:lvl1pPr marL="3429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1pPr>
      <a:lvl2pPr marL="6858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2pPr>
      <a:lvl3pPr marL="10287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3pPr>
      <a:lvl4pPr marL="13716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4pPr>
      <a:lvl5pPr marL="1714500" indent="-342900" algn="l" defTabSz="457200" rtl="0" eaLnBrk="1" latinLnBrk="0" hangingPunct="1">
        <a:lnSpc>
          <a:spcPct val="120000"/>
        </a:lnSpc>
        <a:spcBef>
          <a:spcPts val="0"/>
        </a:spcBef>
        <a:buFont typeface="Wingdings" charset="2"/>
        <a:buChar char="§"/>
        <a:defRPr sz="2400" kern="1200">
          <a:solidFill>
            <a:schemeClr val="tx1"/>
          </a:solidFill>
          <a:latin typeface="MillerDisplay"/>
          <a:ea typeface="+mn-ea"/>
          <a:cs typeface="MillerDispla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731966"/>
            <a:ext cx="10817352" cy="323165"/>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685800" y="1600201"/>
            <a:ext cx="10817352" cy="439420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965309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7" r:id="rId3"/>
    <p:sldLayoutId id="2147483711" r:id="rId4"/>
    <p:sldLayoutId id="2147483712" r:id="rId5"/>
    <p:sldLayoutId id="2147483713" r:id="rId6"/>
    <p:sldLayoutId id="2147483721" r:id="rId7"/>
    <p:sldLayoutId id="2147483698" r:id="rId8"/>
    <p:sldLayoutId id="2147483739" r:id="rId9"/>
    <p:sldLayoutId id="2147483717" r:id="rId10"/>
    <p:sldLayoutId id="2147483718" r:id="rId11"/>
    <p:sldLayoutId id="2147483720" r:id="rId12"/>
    <p:sldLayoutId id="2147483740" r:id="rId13"/>
  </p:sldLayoutIdLst>
  <p:txStyles>
    <p:titleStyle>
      <a:lvl1pPr algn="l" defTabSz="457200" rtl="0" eaLnBrk="1" latinLnBrk="0" hangingPunct="1">
        <a:spcBef>
          <a:spcPct val="0"/>
        </a:spcBef>
        <a:buNone/>
        <a:defRPr sz="2100" kern="1200" spc="30">
          <a:solidFill>
            <a:schemeClr val="tx1"/>
          </a:solidFill>
          <a:latin typeface="MillerDisplay"/>
          <a:ea typeface="+mj-ea"/>
          <a:cs typeface="+mj-cs"/>
        </a:defRPr>
      </a:lvl1pPr>
    </p:titleStyle>
    <p:body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38415"/>
            <a:ext cx="10969625" cy="215444"/>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969625" cy="12495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0416487"/>
      </p:ext>
    </p:extLst>
  </p:cSld>
  <p:clrMap bg1="lt1" tx1="dk1" bg2="lt2" tx2="dk2" accent1="accent1" accent2="accent2" accent3="accent3" accent4="accent4" accent5="accent5" accent6="accent6" hlink="hlink" folHlink="folHlink"/>
  <p:sldLayoutIdLst>
    <p:sldLayoutId id="2147483715" r:id="rId1"/>
    <p:sldLayoutId id="2147483719" r:id="rId2"/>
    <p:sldLayoutId id="2147483716" r:id="rId3"/>
  </p:sldLayoutIdLst>
  <p:timing>
    <p:tnLst>
      <p:par>
        <p:cTn id="1" dur="indefinite" restart="never" nodeType="tmRoot"/>
      </p:par>
    </p:tnLst>
  </p:timing>
  <p:txStyles>
    <p:titleStyle>
      <a:lvl1pPr algn="l" defTabSz="457200" rtl="0" eaLnBrk="1" latinLnBrk="0" hangingPunct="1">
        <a:spcBef>
          <a:spcPct val="0"/>
        </a:spcBef>
        <a:buNone/>
        <a:defRPr sz="1400" kern="1200">
          <a:solidFill>
            <a:schemeClr val="tx1"/>
          </a:solidFill>
          <a:latin typeface="+mj-lt"/>
          <a:ea typeface="+mj-ea"/>
          <a:cs typeface="Gotham Medium"/>
        </a:defRPr>
      </a:lvl1pPr>
    </p:titleStyle>
    <p:bodyStyle>
      <a:lvl1pPr marL="342900" indent="-3429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1pPr>
      <a:lvl2pPr marL="742950" indent="-28575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2pPr>
      <a:lvl3pPr marL="11430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3pPr>
      <a:lvl4pPr marL="16002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4pPr>
      <a:lvl5pPr marL="2057400" indent="-228600" algn="l" defTabSz="457200" rtl="0" eaLnBrk="1" latinLnBrk="0" hangingPunct="1">
        <a:spcBef>
          <a:spcPct val="20000"/>
        </a:spcBef>
        <a:buFont typeface="Wingdings" charset="2"/>
        <a:buChar char="§"/>
        <a:defRPr sz="1400" kern="1200">
          <a:solidFill>
            <a:schemeClr val="tx1"/>
          </a:solidFill>
          <a:latin typeface="+mj-lt"/>
          <a:ea typeface="+mn-ea"/>
          <a:cs typeface="Gotham Medium"/>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lalayan1/shell-generator.git" TargetMode="Externa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hyperlink" Target="mailto:asarkar@sapient.com" TargetMode="External"/><Relationship Id="rId2" Type="http://schemas.openxmlformats.org/officeDocument/2006/relationships/hyperlink" Target="mailto:adalal4@sapient.com" TargetMode="Externa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386499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994465"/>
            <a:ext cx="10360025" cy="728317"/>
          </a:xfrm>
        </p:spPr>
        <p:txBody>
          <a:bodyPr/>
          <a:lstStyle/>
          <a:p>
            <a:pPr algn="ctr"/>
            <a:r>
              <a:rPr lang="en-US" sz="4000" dirty="0" smtClean="0"/>
              <a:t>Repo Details</a:t>
            </a:r>
            <a:endParaRPr lang="en-US" sz="4000" dirty="0"/>
          </a:p>
        </p:txBody>
      </p:sp>
      <p:sp>
        <p:nvSpPr>
          <p:cNvPr id="2" name="Rectangle 1"/>
          <p:cNvSpPr/>
          <p:nvPr/>
        </p:nvSpPr>
        <p:spPr>
          <a:xfrm>
            <a:off x="838200" y="1842987"/>
            <a:ext cx="5955541" cy="369332"/>
          </a:xfrm>
          <a:prstGeom prst="rect">
            <a:avLst/>
          </a:prstGeom>
        </p:spPr>
        <p:txBody>
          <a:bodyPr wrap="none">
            <a:spAutoFit/>
          </a:bodyPr>
          <a:lstStyle/>
          <a:p>
            <a:r>
              <a:rPr lang="en-US" dirty="0">
                <a:solidFill>
                  <a:srgbClr val="333333"/>
                </a:solidFill>
                <a:latin typeface="proxima-regular1"/>
              </a:rPr>
              <a:t>Clone - </a:t>
            </a:r>
            <a:r>
              <a:rPr lang="en-US" dirty="0">
                <a:solidFill>
                  <a:srgbClr val="333333"/>
                </a:solidFill>
                <a:latin typeface="proxima-regular1"/>
                <a:hlinkClick r:id="rId2"/>
              </a:rPr>
              <a:t>https://</a:t>
            </a:r>
            <a:r>
              <a:rPr lang="en-US" dirty="0" smtClean="0">
                <a:solidFill>
                  <a:srgbClr val="333333"/>
                </a:solidFill>
                <a:latin typeface="proxima-regular1"/>
                <a:hlinkClick r:id="rId2"/>
              </a:rPr>
              <a:t>github.com/dalalayan1/shell-generator.git</a:t>
            </a:r>
            <a:r>
              <a:rPr lang="en-US" dirty="0" smtClean="0">
                <a:solidFill>
                  <a:srgbClr val="333333"/>
                </a:solidFill>
                <a:latin typeface="proxima-regular1"/>
              </a:rPr>
              <a:t> </a:t>
            </a:r>
            <a:endParaRPr lang="en-US" dirty="0"/>
          </a:p>
        </p:txBody>
      </p:sp>
      <p:sp>
        <p:nvSpPr>
          <p:cNvPr id="4" name="Title 7"/>
          <p:cNvSpPr txBox="1">
            <a:spLocks/>
          </p:cNvSpPr>
          <p:nvPr/>
        </p:nvSpPr>
        <p:spPr>
          <a:xfrm>
            <a:off x="685800" y="2896152"/>
            <a:ext cx="10360025" cy="728317"/>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2100" kern="1200" spc="30">
                <a:solidFill>
                  <a:schemeClr val="tx1"/>
                </a:solidFill>
                <a:latin typeface="MillerDisplay"/>
                <a:ea typeface="+mj-ea"/>
                <a:cs typeface="+mj-cs"/>
              </a:defRPr>
            </a:lvl1pPr>
          </a:lstStyle>
          <a:p>
            <a:pPr algn="ctr"/>
            <a:r>
              <a:rPr lang="en-US" sz="4000" dirty="0" smtClean="0"/>
              <a:t>FEEL FREE TO CONTRIBUTE!</a:t>
            </a:r>
            <a:endParaRPr lang="en-US" sz="4000" dirty="0"/>
          </a:p>
        </p:txBody>
      </p:sp>
    </p:spTree>
    <p:extLst>
      <p:ext uri="{BB962C8B-B14F-4D97-AF65-F5344CB8AC3E}">
        <p14:creationId xmlns:p14="http://schemas.microsoft.com/office/powerpoint/2010/main" val="770327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1140791"/>
            <a:ext cx="10360025" cy="714513"/>
          </a:xfrm>
        </p:spPr>
        <p:txBody>
          <a:bodyPr/>
          <a:lstStyle/>
          <a:p>
            <a:pPr algn="ctr"/>
            <a:r>
              <a:rPr lang="en-US" sz="4000" dirty="0" smtClean="0"/>
              <a:t>Good-to-have features</a:t>
            </a:r>
            <a:endParaRPr lang="en-US" sz="4000" dirty="0"/>
          </a:p>
        </p:txBody>
      </p:sp>
      <p:sp>
        <p:nvSpPr>
          <p:cNvPr id="3" name="Rectangle 2"/>
          <p:cNvSpPr/>
          <p:nvPr/>
        </p:nvSpPr>
        <p:spPr>
          <a:xfrm>
            <a:off x="838200" y="2333318"/>
            <a:ext cx="9565760" cy="923330"/>
          </a:xfrm>
          <a:prstGeom prst="rect">
            <a:avLst/>
          </a:prstGeom>
        </p:spPr>
        <p:txBody>
          <a:bodyPr wrap="none">
            <a:spAutoFit/>
          </a:bodyPr>
          <a:lstStyle/>
          <a:p>
            <a:pPr marL="285750" indent="-285750">
              <a:buFont typeface="Arial" panose="020B0604020202020204" pitchFamily="34" charset="0"/>
              <a:buChar char="•"/>
            </a:pPr>
            <a:r>
              <a:rPr lang="en-US" dirty="0" smtClean="0"/>
              <a:t>Create sub-generators to generate </a:t>
            </a:r>
            <a:r>
              <a:rPr lang="en-US" b="1" dirty="0" smtClean="0"/>
              <a:t>components</a:t>
            </a:r>
            <a:r>
              <a:rPr lang="en-US" dirty="0" smtClean="0"/>
              <a:t>, or change </a:t>
            </a:r>
            <a:r>
              <a:rPr lang="en-US" b="1" dirty="0" smtClean="0"/>
              <a:t>file configurations</a:t>
            </a:r>
            <a:r>
              <a:rPr lang="en-US" dirty="0" smtClean="0"/>
              <a:t>.</a:t>
            </a:r>
          </a:p>
          <a:p>
            <a:pPr marL="285750" indent="-285750">
              <a:buFont typeface="Arial" panose="020B0604020202020204" pitchFamily="34" charset="0"/>
              <a:buChar char="•"/>
            </a:pPr>
            <a:r>
              <a:rPr lang="en-US" dirty="0" smtClean="0"/>
              <a:t>Add trending frameworks like </a:t>
            </a:r>
            <a:r>
              <a:rPr lang="en-US" b="1" dirty="0" smtClean="0"/>
              <a:t>Angular2, </a:t>
            </a:r>
            <a:r>
              <a:rPr lang="en-US" b="1" dirty="0" err="1" smtClean="0"/>
              <a:t>Preact</a:t>
            </a:r>
            <a:r>
              <a:rPr lang="en-US" dirty="0" smtClean="0"/>
              <a:t>.</a:t>
            </a:r>
          </a:p>
          <a:p>
            <a:pPr marL="285750" indent="-285750">
              <a:buFont typeface="Arial" panose="020B0604020202020204" pitchFamily="34" charset="0"/>
              <a:buChar char="•"/>
            </a:pPr>
            <a:r>
              <a:rPr lang="en-US" dirty="0" smtClean="0"/>
              <a:t>Provide basic test cases with required testing frameworks(</a:t>
            </a:r>
            <a:r>
              <a:rPr lang="en-US" b="1" dirty="0" err="1" smtClean="0"/>
              <a:t>chai,mocha</a:t>
            </a:r>
            <a:r>
              <a:rPr lang="en-US" dirty="0" smtClean="0"/>
              <a:t>).</a:t>
            </a:r>
            <a:endParaRPr lang="en-US" dirty="0"/>
          </a:p>
        </p:txBody>
      </p:sp>
    </p:spTree>
    <p:extLst>
      <p:ext uri="{BB962C8B-B14F-4D97-AF65-F5344CB8AC3E}">
        <p14:creationId xmlns:p14="http://schemas.microsoft.com/office/powerpoint/2010/main" val="681104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66530" y="1921323"/>
            <a:ext cx="10360025" cy="1231106"/>
          </a:xfrm>
        </p:spPr>
        <p:txBody>
          <a:bodyPr/>
          <a:lstStyle/>
          <a:p>
            <a:pPr algn="ctr"/>
            <a:r>
              <a:rPr lang="en-US" sz="4000" dirty="0" smtClean="0"/>
              <a:t>Questions?</a:t>
            </a:r>
            <a:br>
              <a:rPr lang="en-US" sz="4000" dirty="0" smtClean="0"/>
            </a:br>
            <a:r>
              <a:rPr lang="en-US" sz="4000" dirty="0"/>
              <a:t/>
            </a:r>
            <a:br>
              <a:rPr lang="en-US" sz="4000" dirty="0"/>
            </a:br>
            <a:r>
              <a:rPr lang="en-US" sz="4000" dirty="0" smtClean="0"/>
              <a:t/>
            </a:r>
            <a:br>
              <a:rPr lang="en-US" sz="4000" dirty="0" smtClean="0"/>
            </a:br>
            <a:r>
              <a:rPr lang="en-US" sz="4000" dirty="0" smtClean="0"/>
              <a:t>Feedback?</a:t>
            </a:r>
            <a:endParaRPr lang="en-US" sz="4000" dirty="0"/>
          </a:p>
        </p:txBody>
      </p:sp>
    </p:spTree>
    <p:extLst>
      <p:ext uri="{BB962C8B-B14F-4D97-AF65-F5344CB8AC3E}">
        <p14:creationId xmlns:p14="http://schemas.microsoft.com/office/powerpoint/2010/main" val="923078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70416" y="2158313"/>
            <a:ext cx="10360025" cy="807278"/>
          </a:xfrm>
        </p:spPr>
        <p:txBody>
          <a:bodyPr/>
          <a:lstStyle/>
          <a:p>
            <a:pPr algn="ctr"/>
            <a:r>
              <a:rPr lang="en-US" sz="4000" dirty="0" smtClean="0"/>
              <a:t>Thank You</a:t>
            </a:r>
            <a:endParaRPr lang="en-US" sz="4000" dirty="0"/>
          </a:p>
        </p:txBody>
      </p:sp>
      <p:sp>
        <p:nvSpPr>
          <p:cNvPr id="3" name="Rectangle 2"/>
          <p:cNvSpPr/>
          <p:nvPr/>
        </p:nvSpPr>
        <p:spPr>
          <a:xfrm>
            <a:off x="4747589" y="3334923"/>
            <a:ext cx="2005677" cy="369332"/>
          </a:xfrm>
          <a:prstGeom prst="rect">
            <a:avLst/>
          </a:prstGeom>
        </p:spPr>
        <p:txBody>
          <a:bodyPr wrap="none">
            <a:spAutoFit/>
          </a:bodyPr>
          <a:lstStyle/>
          <a:p>
            <a:r>
              <a:rPr lang="en-US" dirty="0" smtClean="0">
                <a:solidFill>
                  <a:srgbClr val="333333"/>
                </a:solidFill>
                <a:latin typeface="proxima-regular1"/>
              </a:rPr>
              <a:t>Reach out to us - </a:t>
            </a:r>
            <a:endParaRPr lang="en-US" dirty="0"/>
          </a:p>
        </p:txBody>
      </p:sp>
      <p:sp>
        <p:nvSpPr>
          <p:cNvPr id="4" name="Rectangle 3"/>
          <p:cNvSpPr/>
          <p:nvPr/>
        </p:nvSpPr>
        <p:spPr>
          <a:xfrm>
            <a:off x="7949428" y="3919157"/>
            <a:ext cx="2470548" cy="646331"/>
          </a:xfrm>
          <a:prstGeom prst="rect">
            <a:avLst/>
          </a:prstGeom>
        </p:spPr>
        <p:txBody>
          <a:bodyPr wrap="none">
            <a:spAutoFit/>
          </a:bodyPr>
          <a:lstStyle/>
          <a:p>
            <a:r>
              <a:rPr lang="en-US" dirty="0" smtClean="0">
                <a:solidFill>
                  <a:srgbClr val="333333"/>
                </a:solidFill>
                <a:latin typeface="proxima-regular1"/>
              </a:rPr>
              <a:t>Ayan Dalal</a:t>
            </a:r>
          </a:p>
          <a:p>
            <a:r>
              <a:rPr lang="en-US" dirty="0" smtClean="0">
                <a:solidFill>
                  <a:srgbClr val="333333"/>
                </a:solidFill>
                <a:latin typeface="proxima-regular1"/>
                <a:hlinkClick r:id="rId2"/>
              </a:rPr>
              <a:t>adalal4@sapient.com</a:t>
            </a:r>
            <a:r>
              <a:rPr lang="en-US" dirty="0" smtClean="0">
                <a:solidFill>
                  <a:srgbClr val="333333"/>
                </a:solidFill>
                <a:latin typeface="proxima-regular1"/>
              </a:rPr>
              <a:t> </a:t>
            </a:r>
            <a:endParaRPr lang="en-US" dirty="0"/>
          </a:p>
        </p:txBody>
      </p:sp>
      <p:sp>
        <p:nvSpPr>
          <p:cNvPr id="5" name="Rectangle 4"/>
          <p:cNvSpPr/>
          <p:nvPr/>
        </p:nvSpPr>
        <p:spPr>
          <a:xfrm>
            <a:off x="1176913" y="3922168"/>
            <a:ext cx="2624436" cy="646331"/>
          </a:xfrm>
          <a:prstGeom prst="rect">
            <a:avLst/>
          </a:prstGeom>
        </p:spPr>
        <p:txBody>
          <a:bodyPr wrap="none">
            <a:spAutoFit/>
          </a:bodyPr>
          <a:lstStyle/>
          <a:p>
            <a:r>
              <a:rPr lang="en-US" dirty="0" err="1" smtClean="0">
                <a:solidFill>
                  <a:srgbClr val="333333"/>
                </a:solidFill>
                <a:latin typeface="proxima-regular1"/>
              </a:rPr>
              <a:t>Arkadyuti</a:t>
            </a:r>
            <a:r>
              <a:rPr lang="en-US" dirty="0" smtClean="0">
                <a:solidFill>
                  <a:srgbClr val="333333"/>
                </a:solidFill>
                <a:latin typeface="proxima-regular1"/>
              </a:rPr>
              <a:t> Sarkar</a:t>
            </a:r>
          </a:p>
          <a:p>
            <a:r>
              <a:rPr lang="en-US" dirty="0" smtClean="0">
                <a:solidFill>
                  <a:srgbClr val="333333"/>
                </a:solidFill>
                <a:latin typeface="proxima-regular1"/>
                <a:hlinkClick r:id="rId3"/>
              </a:rPr>
              <a:t>asarkar2@sapient.com</a:t>
            </a:r>
            <a:r>
              <a:rPr lang="en-US" dirty="0" smtClean="0">
                <a:solidFill>
                  <a:srgbClr val="333333"/>
                </a:solidFill>
                <a:latin typeface="proxima-regular1"/>
              </a:rPr>
              <a:t> </a:t>
            </a:r>
            <a:endParaRPr lang="en-US" dirty="0"/>
          </a:p>
        </p:txBody>
      </p:sp>
    </p:spTree>
    <p:extLst>
      <p:ext uri="{BB962C8B-B14F-4D97-AF65-F5344CB8AC3E}">
        <p14:creationId xmlns:p14="http://schemas.microsoft.com/office/powerpoint/2010/main" val="3048438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11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Generators – let us set up your project!</a:t>
            </a:r>
            <a:endParaRPr lang="en-US" dirty="0"/>
          </a:p>
        </p:txBody>
      </p:sp>
      <p:sp>
        <p:nvSpPr>
          <p:cNvPr id="9" name="Subtitle 8"/>
          <p:cNvSpPr>
            <a:spLocks noGrp="1"/>
          </p:cNvSpPr>
          <p:nvPr>
            <p:ph type="subTitle" idx="1"/>
          </p:nvPr>
        </p:nvSpPr>
        <p:spPr/>
        <p:txBody>
          <a:bodyPr/>
          <a:lstStyle/>
          <a:p>
            <a:r>
              <a:rPr lang="en-US" dirty="0" smtClean="0"/>
              <a:t>MAY 26, </a:t>
            </a:r>
            <a:r>
              <a:rPr lang="en-US" dirty="0"/>
              <a:t>2017</a:t>
            </a:r>
          </a:p>
        </p:txBody>
      </p:sp>
      <p:sp>
        <p:nvSpPr>
          <p:cNvPr id="4" name="Title 8"/>
          <p:cNvSpPr txBox="1">
            <a:spLocks/>
          </p:cNvSpPr>
          <p:nvPr/>
        </p:nvSpPr>
        <p:spPr>
          <a:xfrm>
            <a:off x="8005445" y="3656806"/>
            <a:ext cx="2423160" cy="705578"/>
          </a:xfrm>
          <a:prstGeom prst="rect">
            <a:avLst/>
          </a:prstGeom>
        </p:spPr>
        <p:txBody>
          <a:bodyPr vert="horz" lIns="0" tIns="0" rIns="0" bIns="0" rtlCol="0" anchor="t" anchorCtr="0">
            <a:noAutofit/>
          </a:bodyPr>
          <a:lstStyle>
            <a:lvl1pPr algn="l" defTabSz="457200" rtl="0" eaLnBrk="1" latinLnBrk="0" hangingPunct="1">
              <a:lnSpc>
                <a:spcPct val="97000"/>
              </a:lnSpc>
              <a:spcBef>
                <a:spcPct val="0"/>
              </a:spcBef>
              <a:buNone/>
              <a:defRPr sz="4000" kern="1200">
                <a:solidFill>
                  <a:schemeClr val="tx1"/>
                </a:solidFill>
                <a:latin typeface="MillerDisplay"/>
                <a:ea typeface="+mj-ea"/>
                <a:cs typeface="+mj-cs"/>
              </a:defRPr>
            </a:lvl1pPr>
          </a:lstStyle>
          <a:p>
            <a:pPr marL="285750" indent="-285750">
              <a:buFontTx/>
              <a:buChar char="-"/>
            </a:pPr>
            <a:r>
              <a:rPr lang="en-US" sz="1800" dirty="0" smtClean="0">
                <a:latin typeface="+mn-lt"/>
              </a:rPr>
              <a:t>Arkadyuti Sarkar</a:t>
            </a:r>
          </a:p>
          <a:p>
            <a:pPr marL="285750" indent="-285750">
              <a:buFontTx/>
              <a:buChar char="-"/>
            </a:pPr>
            <a:r>
              <a:rPr lang="en-US" sz="1800" dirty="0">
                <a:latin typeface="+mn-lt"/>
              </a:rPr>
              <a:t>Ayan Dalal</a:t>
            </a:r>
          </a:p>
          <a:p>
            <a:pPr marL="285750" indent="-285750">
              <a:buFontTx/>
              <a:buChar char="-"/>
            </a:pPr>
            <a:endParaRPr lang="en-US" sz="1800" dirty="0">
              <a:latin typeface="+mn-lt"/>
            </a:endParaRPr>
          </a:p>
        </p:txBody>
      </p:sp>
    </p:spTree>
    <p:extLst>
      <p:ext uri="{BB962C8B-B14F-4D97-AF65-F5344CB8AC3E}">
        <p14:creationId xmlns:p14="http://schemas.microsoft.com/office/powerpoint/2010/main" val="3867318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Vertical Text Placeholder 4"/>
          <p:cNvSpPr>
            <a:spLocks noGrp="1"/>
          </p:cNvSpPr>
          <p:nvPr>
            <p:ph type="body" orient="vert" idx="1"/>
          </p:nvPr>
        </p:nvSpPr>
        <p:spPr/>
        <p:txBody>
          <a:bodyPr/>
          <a:lstStyle/>
          <a:p>
            <a:r>
              <a:rPr lang="en-US" dirty="0"/>
              <a:t>What</a:t>
            </a:r>
            <a:r>
              <a:rPr lang="en-US" dirty="0" smtClean="0"/>
              <a:t>? Why? How?</a:t>
            </a:r>
          </a:p>
          <a:p>
            <a:r>
              <a:rPr lang="en-US" dirty="0" smtClean="0"/>
              <a:t>What is Yeoman? Why not Yeoman?</a:t>
            </a:r>
          </a:p>
          <a:p>
            <a:r>
              <a:rPr lang="en-US" dirty="0" smtClean="0"/>
              <a:t>Demo</a:t>
            </a:r>
          </a:p>
          <a:p>
            <a:r>
              <a:rPr lang="en-US" dirty="0" smtClean="0"/>
              <a:t>Code walk</a:t>
            </a:r>
          </a:p>
          <a:p>
            <a:r>
              <a:rPr lang="en-US" dirty="0" smtClean="0"/>
              <a:t>Repo details</a:t>
            </a:r>
          </a:p>
          <a:p>
            <a:r>
              <a:rPr lang="en-US" dirty="0" smtClean="0"/>
              <a:t>Good-to-have features</a:t>
            </a:r>
          </a:p>
          <a:p>
            <a:r>
              <a:rPr lang="en-US" dirty="0"/>
              <a:t>Q/A session</a:t>
            </a:r>
          </a:p>
          <a:p>
            <a:pPr marL="0" indent="0">
              <a:buNone/>
            </a:pPr>
            <a:endParaRPr lang="en-US" dirty="0"/>
          </a:p>
        </p:txBody>
      </p:sp>
    </p:spTree>
    <p:extLst>
      <p:ext uri="{BB962C8B-B14F-4D97-AF65-F5344CB8AC3E}">
        <p14:creationId xmlns:p14="http://schemas.microsoft.com/office/powerpoint/2010/main" val="233596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are Generators? </a:t>
            </a:r>
            <a:endParaRPr lang="en-US" dirty="0"/>
          </a:p>
        </p:txBody>
      </p:sp>
      <p:sp>
        <p:nvSpPr>
          <p:cNvPr id="12" name="Vertical Text Placeholder 11"/>
          <p:cNvSpPr>
            <a:spLocks noGrp="1"/>
          </p:cNvSpPr>
          <p:nvPr>
            <p:ph type="body" orient="vert" idx="1"/>
          </p:nvPr>
        </p:nvSpPr>
        <p:spPr/>
        <p:txBody>
          <a:bodyPr/>
          <a:lstStyle/>
          <a:p>
            <a:pPr lvl="0"/>
            <a:r>
              <a:rPr lang="en-US" sz="1400" dirty="0" smtClean="0"/>
              <a:t>Generators are an awesome way to kick start your application. </a:t>
            </a:r>
            <a:endParaRPr lang="en-US" sz="1400" dirty="0"/>
          </a:p>
        </p:txBody>
      </p:sp>
      <p:grpSp>
        <p:nvGrpSpPr>
          <p:cNvPr id="7" name="Group 6"/>
          <p:cNvGrpSpPr/>
          <p:nvPr/>
        </p:nvGrpSpPr>
        <p:grpSpPr>
          <a:xfrm>
            <a:off x="1288845" y="2958939"/>
            <a:ext cx="1820115" cy="453337"/>
            <a:chOff x="0" y="1768387"/>
            <a:chExt cx="1417884" cy="810002"/>
          </a:xfrm>
        </p:grpSpPr>
        <p:sp>
          <p:nvSpPr>
            <p:cNvPr id="8" name="Rounded Rectangle 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Prompts</a:t>
              </a:r>
              <a:endParaRPr lang="en-US" dirty="0"/>
            </a:p>
          </p:txBody>
        </p:sp>
        <p:sp>
          <p:nvSpPr>
            <p:cNvPr id="1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1" name="Straight Arrow Connector 10"/>
          <p:cNvCxnSpPr/>
          <p:nvPr/>
        </p:nvCxnSpPr>
        <p:spPr>
          <a:xfrm>
            <a:off x="3108960" y="3412276"/>
            <a:ext cx="1119987" cy="5292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366358" y="2307813"/>
            <a:ext cx="0" cy="13022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rot="1498739">
            <a:off x="3110456" y="3621284"/>
            <a:ext cx="809320" cy="246221"/>
          </a:xfrm>
          <a:prstGeom prst="rect">
            <a:avLst/>
          </a:prstGeom>
          <a:noFill/>
        </p:spPr>
        <p:txBody>
          <a:bodyPr wrap="square" rtlCol="0">
            <a:spAutoFit/>
          </a:bodyPr>
          <a:lstStyle/>
          <a:p>
            <a:r>
              <a:rPr lang="en-US" sz="1000" b="1" dirty="0" smtClean="0"/>
              <a:t>answers</a:t>
            </a:r>
            <a:endParaRPr lang="en-US" sz="1000" dirty="0"/>
          </a:p>
        </p:txBody>
      </p:sp>
      <p:grpSp>
        <p:nvGrpSpPr>
          <p:cNvPr id="18" name="Group 17"/>
          <p:cNvGrpSpPr/>
          <p:nvPr/>
        </p:nvGrpSpPr>
        <p:grpSpPr>
          <a:xfrm>
            <a:off x="4478174" y="1854476"/>
            <a:ext cx="1820115" cy="453337"/>
            <a:chOff x="0" y="1768387"/>
            <a:chExt cx="1417884" cy="810002"/>
          </a:xfrm>
        </p:grpSpPr>
        <p:sp>
          <p:nvSpPr>
            <p:cNvPr id="19" name="Rounded Rectangle 18"/>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Scripts</a:t>
              </a:r>
              <a:endParaRPr lang="en-US" dirty="0"/>
            </a:p>
          </p:txBody>
        </p:sp>
        <p:sp>
          <p:nvSpPr>
            <p:cNvPr id="20"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
        <p:nvSpPr>
          <p:cNvPr id="22" name="Oval 21"/>
          <p:cNvSpPr/>
          <p:nvPr/>
        </p:nvSpPr>
        <p:spPr>
          <a:xfrm>
            <a:off x="4187004" y="3651112"/>
            <a:ext cx="2358707" cy="104207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solidFill>
                  <a:schemeClr val="tx1"/>
                </a:solidFill>
              </a:rPr>
              <a:t>Node/any generator middleware</a:t>
            </a:r>
            <a:endParaRPr lang="en-US" sz="1400" dirty="0">
              <a:solidFill>
                <a:schemeClr val="tx1"/>
              </a:solidFill>
            </a:endParaRPr>
          </a:p>
        </p:txBody>
      </p:sp>
      <p:cxnSp>
        <p:nvCxnSpPr>
          <p:cNvPr id="23" name="Straight Arrow Connector 22"/>
          <p:cNvCxnSpPr/>
          <p:nvPr/>
        </p:nvCxnSpPr>
        <p:spPr>
          <a:xfrm>
            <a:off x="6545711" y="4149054"/>
            <a:ext cx="2922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9467831" y="3922385"/>
            <a:ext cx="1820115" cy="653434"/>
            <a:chOff x="0" y="1768387"/>
            <a:chExt cx="1417884" cy="810002"/>
          </a:xfrm>
        </p:grpSpPr>
        <p:sp>
          <p:nvSpPr>
            <p:cNvPr id="25" name="Rounded Rectangle 24"/>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Generated project</a:t>
              </a:r>
              <a:endParaRPr lang="en-US" dirty="0"/>
            </a:p>
          </p:txBody>
        </p:sp>
        <p:sp>
          <p:nvSpPr>
            <p:cNvPr id="26"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27" name="Group 26"/>
          <p:cNvGrpSpPr/>
          <p:nvPr/>
        </p:nvGrpSpPr>
        <p:grpSpPr>
          <a:xfrm>
            <a:off x="7816444" y="5451522"/>
            <a:ext cx="2561445" cy="739586"/>
            <a:chOff x="0" y="1768387"/>
            <a:chExt cx="1417884" cy="810002"/>
          </a:xfrm>
        </p:grpSpPr>
        <p:sp>
          <p:nvSpPr>
            <p:cNvPr id="28" name="Rounded Rectangle 27"/>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Clean scripts &amp; </a:t>
              </a:r>
              <a:r>
                <a:rPr lang="en-US" dirty="0" err="1" smtClean="0"/>
                <a:t>node_modules</a:t>
              </a:r>
              <a:endParaRPr lang="en-US" dirty="0"/>
            </a:p>
          </p:txBody>
        </p:sp>
        <p:sp>
          <p:nvSpPr>
            <p:cNvPr id="29"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30" name="Group 29"/>
          <p:cNvGrpSpPr/>
          <p:nvPr/>
        </p:nvGrpSpPr>
        <p:grpSpPr>
          <a:xfrm>
            <a:off x="4187004" y="5478062"/>
            <a:ext cx="2506769" cy="653434"/>
            <a:chOff x="0" y="1768387"/>
            <a:chExt cx="1417884" cy="810002"/>
          </a:xfrm>
        </p:grpSpPr>
        <p:sp>
          <p:nvSpPr>
            <p:cNvPr id="31" name="Rounded Rectangle 30"/>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Install new dependencies</a:t>
              </a:r>
              <a:endParaRPr lang="en-US" dirty="0"/>
            </a:p>
          </p:txBody>
        </p:sp>
        <p:sp>
          <p:nvSpPr>
            <p:cNvPr id="32"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33" name="Straight Arrow Connector 32"/>
          <p:cNvCxnSpPr/>
          <p:nvPr/>
        </p:nvCxnSpPr>
        <p:spPr>
          <a:xfrm>
            <a:off x="6492070" y="4353359"/>
            <a:ext cx="1324374" cy="11957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5386058" y="4716843"/>
            <a:ext cx="0" cy="73467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rot="5400000">
            <a:off x="5096152" y="4923882"/>
            <a:ext cx="809320" cy="246221"/>
          </a:xfrm>
          <a:prstGeom prst="rect">
            <a:avLst/>
          </a:prstGeom>
          <a:noFill/>
        </p:spPr>
        <p:txBody>
          <a:bodyPr wrap="square" rtlCol="0">
            <a:spAutoFit/>
          </a:bodyPr>
          <a:lstStyle/>
          <a:p>
            <a:r>
              <a:rPr lang="en-US" sz="1000" b="1" dirty="0" smtClean="0"/>
              <a:t>Step 3</a:t>
            </a:r>
            <a:endParaRPr lang="en-US" sz="1000" dirty="0"/>
          </a:p>
        </p:txBody>
      </p:sp>
      <p:sp>
        <p:nvSpPr>
          <p:cNvPr id="39" name="TextBox 38"/>
          <p:cNvSpPr txBox="1"/>
          <p:nvPr/>
        </p:nvSpPr>
        <p:spPr>
          <a:xfrm rot="2506796">
            <a:off x="6749596" y="4644219"/>
            <a:ext cx="809320" cy="246221"/>
          </a:xfrm>
          <a:prstGeom prst="rect">
            <a:avLst/>
          </a:prstGeom>
          <a:noFill/>
        </p:spPr>
        <p:txBody>
          <a:bodyPr wrap="square" rtlCol="0">
            <a:spAutoFit/>
          </a:bodyPr>
          <a:lstStyle/>
          <a:p>
            <a:r>
              <a:rPr lang="en-US" sz="1000" dirty="0" smtClean="0"/>
              <a:t>Step 2</a:t>
            </a:r>
            <a:endParaRPr lang="en-US" sz="1000" dirty="0"/>
          </a:p>
        </p:txBody>
      </p:sp>
      <p:sp>
        <p:nvSpPr>
          <p:cNvPr id="40" name="TextBox 39"/>
          <p:cNvSpPr txBox="1"/>
          <p:nvPr/>
        </p:nvSpPr>
        <p:spPr>
          <a:xfrm>
            <a:off x="7104070" y="3902833"/>
            <a:ext cx="809320" cy="246221"/>
          </a:xfrm>
          <a:prstGeom prst="rect">
            <a:avLst/>
          </a:prstGeom>
          <a:noFill/>
        </p:spPr>
        <p:txBody>
          <a:bodyPr wrap="square" rtlCol="0">
            <a:spAutoFit/>
          </a:bodyPr>
          <a:lstStyle/>
          <a:p>
            <a:r>
              <a:rPr lang="en-US" sz="1000" b="1" dirty="0" smtClean="0"/>
              <a:t>Step 1</a:t>
            </a:r>
            <a:endParaRPr lang="en-US" sz="1000" dirty="0"/>
          </a:p>
        </p:txBody>
      </p:sp>
      <p:cxnSp>
        <p:nvCxnSpPr>
          <p:cNvPr id="43" name="Straight Arrow Connector 42"/>
          <p:cNvCxnSpPr>
            <a:stCxn id="22" idx="1"/>
          </p:cNvCxnSpPr>
          <p:nvPr/>
        </p:nvCxnSpPr>
        <p:spPr>
          <a:xfrm flipH="1" flipV="1">
            <a:off x="3108960" y="3106757"/>
            <a:ext cx="1423469" cy="6969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rot="1498739">
            <a:off x="3372533" y="3227611"/>
            <a:ext cx="1162265" cy="246221"/>
          </a:xfrm>
          <a:prstGeom prst="rect">
            <a:avLst/>
          </a:prstGeom>
          <a:noFill/>
        </p:spPr>
        <p:txBody>
          <a:bodyPr wrap="square" rtlCol="0">
            <a:spAutoFit/>
          </a:bodyPr>
          <a:lstStyle/>
          <a:p>
            <a:r>
              <a:rPr lang="en-US" sz="1000" b="1" dirty="0"/>
              <a:t>c</a:t>
            </a:r>
            <a:r>
              <a:rPr lang="en-US" sz="1000" b="1" dirty="0" smtClean="0"/>
              <a:t>alls prompts</a:t>
            </a:r>
            <a:endParaRPr lang="en-US" sz="1000" dirty="0"/>
          </a:p>
        </p:txBody>
      </p:sp>
      <p:grpSp>
        <p:nvGrpSpPr>
          <p:cNvPr id="53" name="Group 52"/>
          <p:cNvGrpSpPr/>
          <p:nvPr/>
        </p:nvGrpSpPr>
        <p:grpSpPr>
          <a:xfrm>
            <a:off x="7816444" y="117437"/>
            <a:ext cx="3100837" cy="1963707"/>
            <a:chOff x="0" y="1768387"/>
            <a:chExt cx="1417884" cy="810002"/>
          </a:xfrm>
        </p:grpSpPr>
        <p:sp>
          <p:nvSpPr>
            <p:cNvPr id="54" name="Rounded Rectangle 53"/>
            <p:cNvSpPr/>
            <p:nvPr/>
          </p:nvSpPr>
          <p:spPr>
            <a:xfrm>
              <a:off x="0" y="1768387"/>
              <a:ext cx="1417884" cy="810002"/>
            </a:xfrm>
            <a:prstGeom prst="roundRect">
              <a:avLst>
                <a:gd name="adj" fmla="val 10000"/>
              </a:avLst>
            </a:prstGeom>
          </p:spPr>
          <p:style>
            <a:lnRef idx="2">
              <a:schemeClr val="accent4"/>
            </a:lnRef>
            <a:fillRef idx="1">
              <a:schemeClr val="lt1"/>
            </a:fillRef>
            <a:effectRef idx="0">
              <a:schemeClr val="accent4"/>
            </a:effectRef>
            <a:fontRef idx="minor">
              <a:schemeClr val="dk1"/>
            </a:fontRef>
          </p:style>
          <p:txBody>
            <a:bodyPr/>
            <a:lstStyle/>
            <a:p>
              <a:r>
                <a:rPr lang="en-US" sz="1400" b="1" dirty="0" smtClean="0"/>
                <a:t>Step 1 </a:t>
              </a:r>
              <a:r>
                <a:rPr lang="en-US" sz="1400" dirty="0" smtClean="0"/>
                <a:t>: talks to OS and generates the new project.</a:t>
              </a:r>
            </a:p>
            <a:p>
              <a:endParaRPr lang="en-US" sz="1400" dirty="0"/>
            </a:p>
            <a:p>
              <a:r>
                <a:rPr lang="en-US" sz="1400" b="1" dirty="0" smtClean="0"/>
                <a:t>Step 2 </a:t>
              </a:r>
              <a:r>
                <a:rPr lang="en-US" sz="1400" dirty="0" smtClean="0"/>
                <a:t>: runs </a:t>
              </a:r>
              <a:r>
                <a:rPr lang="en-US" sz="1400" dirty="0" err="1" smtClean="0"/>
                <a:t>rimraf</a:t>
              </a:r>
              <a:r>
                <a:rPr lang="en-US" sz="1400" dirty="0" smtClean="0"/>
                <a:t> </a:t>
              </a:r>
            </a:p>
            <a:p>
              <a:endParaRPr lang="en-US" sz="1400" dirty="0"/>
            </a:p>
            <a:p>
              <a:r>
                <a:rPr lang="en-US" sz="1400" b="1" dirty="0" smtClean="0"/>
                <a:t>Step 3 </a:t>
              </a:r>
              <a:r>
                <a:rPr lang="en-US" sz="1400" dirty="0" smtClean="0"/>
                <a:t>: checks for yarn or </a:t>
              </a:r>
              <a:r>
                <a:rPr lang="en-US" sz="1400" dirty="0" err="1" smtClean="0"/>
                <a:t>npm</a:t>
              </a:r>
              <a:r>
                <a:rPr lang="en-US" sz="1400" dirty="0" smtClean="0"/>
                <a:t> and installs the dependencies </a:t>
              </a:r>
              <a:endParaRPr lang="en-US" sz="1400" dirty="0"/>
            </a:p>
          </p:txBody>
        </p:sp>
        <p:sp>
          <p:nvSpPr>
            <p:cNvPr id="55"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spTree>
    <p:extLst>
      <p:ext uri="{BB962C8B-B14F-4D97-AF65-F5344CB8AC3E}">
        <p14:creationId xmlns:p14="http://schemas.microsoft.com/office/powerpoint/2010/main" val="3569529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Generators?</a:t>
            </a:r>
            <a:endParaRPr lang="en-US" dirty="0"/>
          </a:p>
        </p:txBody>
      </p:sp>
      <p:sp>
        <p:nvSpPr>
          <p:cNvPr id="9" name="Vertical Text Placeholder 8"/>
          <p:cNvSpPr>
            <a:spLocks noGrp="1"/>
          </p:cNvSpPr>
          <p:nvPr>
            <p:ph type="body" orient="vert" idx="1"/>
          </p:nvPr>
        </p:nvSpPr>
        <p:spPr/>
        <p:txBody>
          <a:bodyPr/>
          <a:lstStyle/>
          <a:p>
            <a:pPr lvl="0"/>
            <a:r>
              <a:rPr lang="en-US" sz="1400" dirty="0" smtClean="0"/>
              <a:t>Setting up a new project from scratch! </a:t>
            </a:r>
          </a:p>
          <a:p>
            <a:pPr lvl="0"/>
            <a:r>
              <a:rPr lang="en-US" sz="1400" dirty="0" smtClean="0"/>
              <a:t>Might be a hectic job! </a:t>
            </a:r>
            <a:endParaRPr lang="en-US" sz="1400" dirty="0" smtClean="0"/>
          </a:p>
          <a:p>
            <a:pPr lvl="0"/>
            <a:endParaRPr lang="en-US" sz="1400" dirty="0"/>
          </a:p>
          <a:p>
            <a:pPr marL="342900" lvl="0" indent="-342900">
              <a:buFont typeface="+mj-lt"/>
              <a:buAutoNum type="arabicPeriod"/>
            </a:pPr>
            <a:r>
              <a:rPr lang="en-US" sz="1400" dirty="0" smtClean="0"/>
              <a:t>Time </a:t>
            </a:r>
            <a:r>
              <a:rPr lang="en-US" sz="1400" dirty="0" smtClean="0"/>
              <a:t>consuming</a:t>
            </a:r>
            <a:endParaRPr lang="en-US" sz="1400" dirty="0"/>
          </a:p>
          <a:p>
            <a:pPr marL="228600" lvl="0" indent="-228600">
              <a:buFont typeface="+mj-lt"/>
              <a:buAutoNum type="arabicPeriod"/>
            </a:pPr>
            <a:r>
              <a:rPr lang="en-US" sz="1400" dirty="0" smtClean="0"/>
              <a:t>Complex folder structure </a:t>
            </a:r>
            <a:endParaRPr lang="en-US" sz="1400" dirty="0"/>
          </a:p>
          <a:p>
            <a:pPr marL="228600" lvl="0" indent="-228600">
              <a:buFont typeface="+mj-lt"/>
              <a:buAutoNum type="arabicPeriod"/>
            </a:pPr>
            <a:r>
              <a:rPr lang="en-US" sz="1400" dirty="0" smtClean="0"/>
              <a:t>Configuration of files </a:t>
            </a:r>
          </a:p>
          <a:p>
            <a:pPr marL="228600" lvl="0" indent="-228600">
              <a:buFont typeface="+mj-lt"/>
              <a:buAutoNum type="arabicPeriod"/>
            </a:pPr>
            <a:r>
              <a:rPr lang="en-US" sz="1400" dirty="0" smtClean="0"/>
              <a:t>Innumerous trial-n-errors!</a:t>
            </a:r>
            <a:endParaRPr lang="en-US" sz="1400" dirty="0"/>
          </a:p>
        </p:txBody>
      </p:sp>
      <p:pic>
        <p:nvPicPr>
          <p:cNvPr id="11" name="Picture Placeholder 10"/>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350" r="1350"/>
          <a:stretch>
            <a:fillRect/>
          </a:stretch>
        </p:blipFill>
        <p:spPr/>
      </p:pic>
    </p:spTree>
    <p:extLst>
      <p:ext uri="{BB962C8B-B14F-4D97-AF65-F5344CB8AC3E}">
        <p14:creationId xmlns:p14="http://schemas.microsoft.com/office/powerpoint/2010/main" val="378905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2423160" cy="429802"/>
          </a:xfrm>
        </p:spPr>
        <p:txBody>
          <a:bodyPr/>
          <a:lstStyle/>
          <a:p>
            <a:r>
              <a:rPr lang="en-US" dirty="0" smtClean="0"/>
              <a:t>How? </a:t>
            </a:r>
            <a:endParaRPr lang="en-US" dirty="0"/>
          </a:p>
        </p:txBody>
      </p:sp>
      <p:sp>
        <p:nvSpPr>
          <p:cNvPr id="12" name="Vertical Text Placeholder 11"/>
          <p:cNvSpPr>
            <a:spLocks noGrp="1"/>
          </p:cNvSpPr>
          <p:nvPr>
            <p:ph type="body" orient="vert" idx="1"/>
          </p:nvPr>
        </p:nvSpPr>
        <p:spPr>
          <a:xfrm>
            <a:off x="546651" y="1203761"/>
            <a:ext cx="3813313" cy="3116448"/>
          </a:xfrm>
        </p:spPr>
        <p:txBody>
          <a:bodyPr/>
          <a:lstStyle/>
          <a:p>
            <a:pPr marL="285750" indent="-285750">
              <a:buFont typeface="Arial" panose="020B0604020202020204" pitchFamily="34" charset="0"/>
              <a:buChar char="•"/>
            </a:pPr>
            <a:r>
              <a:rPr lang="en-US" sz="1400" dirty="0"/>
              <a:t>Write your own script.</a:t>
            </a:r>
          </a:p>
          <a:p>
            <a:pPr marL="285750" lvl="0" indent="-285750">
              <a:buFont typeface="Arial" panose="020B0604020202020204" pitchFamily="34" charset="0"/>
              <a:buChar char="•"/>
            </a:pPr>
            <a:r>
              <a:rPr lang="en-US" sz="1400" dirty="0" smtClean="0"/>
              <a:t>Create </a:t>
            </a:r>
            <a:r>
              <a:rPr lang="en-US" sz="1400" dirty="0"/>
              <a:t>folder </a:t>
            </a:r>
            <a:r>
              <a:rPr lang="en-US" sz="1400" dirty="0" smtClean="0"/>
              <a:t>skeleton(s).</a:t>
            </a:r>
            <a:endParaRPr lang="en-US" sz="1400" dirty="0"/>
          </a:p>
          <a:p>
            <a:pPr marL="285750" lvl="0" indent="-285750">
              <a:buFont typeface="Arial" panose="020B0604020202020204" pitchFamily="34" charset="0"/>
              <a:buChar char="•"/>
            </a:pPr>
            <a:r>
              <a:rPr lang="en-US" sz="1400" dirty="0" smtClean="0"/>
              <a:t>Create/edit </a:t>
            </a:r>
            <a:r>
              <a:rPr lang="en-US" sz="1400" dirty="0" smtClean="0"/>
              <a:t>files and their contents on the fly.</a:t>
            </a:r>
          </a:p>
          <a:p>
            <a:pPr lvl="0"/>
            <a:endParaRPr lang="en-US" sz="1400" dirty="0" smtClean="0"/>
          </a:p>
        </p:txBody>
      </p:sp>
      <p:grpSp>
        <p:nvGrpSpPr>
          <p:cNvPr id="5" name="Group 4"/>
          <p:cNvGrpSpPr/>
          <p:nvPr/>
        </p:nvGrpSpPr>
        <p:grpSpPr>
          <a:xfrm>
            <a:off x="5648785" y="2203036"/>
            <a:ext cx="1820115" cy="453337"/>
            <a:chOff x="0" y="1768387"/>
            <a:chExt cx="1417884" cy="810002"/>
          </a:xfrm>
        </p:grpSpPr>
        <p:sp>
          <p:nvSpPr>
            <p:cNvPr id="6" name="Rounded Rectangle 5"/>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err="1" smtClean="0"/>
                <a:t>Config</a:t>
              </a:r>
              <a:r>
                <a:rPr lang="en-US" dirty="0" smtClean="0"/>
                <a:t> files</a:t>
              </a:r>
              <a:endParaRPr lang="en-US" dirty="0"/>
            </a:p>
          </p:txBody>
        </p:sp>
        <p:sp>
          <p:nvSpPr>
            <p:cNvPr id="7"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grpSp>
        <p:nvGrpSpPr>
          <p:cNvPr id="8" name="Group 7"/>
          <p:cNvGrpSpPr/>
          <p:nvPr/>
        </p:nvGrpSpPr>
        <p:grpSpPr>
          <a:xfrm>
            <a:off x="5100811" y="3738360"/>
            <a:ext cx="3183874" cy="2398035"/>
            <a:chOff x="0" y="1768387"/>
            <a:chExt cx="1417884" cy="810002"/>
          </a:xfrm>
        </p:grpSpPr>
        <p:sp>
          <p:nvSpPr>
            <p:cNvPr id="10" name="Rounded Rectangle 9"/>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r>
                <a:rPr lang="en-US" dirty="0" smtClean="0"/>
                <a:t>	Folder1</a:t>
              </a:r>
            </a:p>
            <a:p>
              <a:r>
                <a:rPr lang="en-US" dirty="0"/>
                <a:t>	</a:t>
              </a:r>
              <a:r>
                <a:rPr lang="en-US" dirty="0" smtClean="0"/>
                <a:t>	 sub-folder1</a:t>
              </a:r>
            </a:p>
            <a:p>
              <a:r>
                <a:rPr lang="en-US" dirty="0"/>
                <a:t>	</a:t>
              </a:r>
              <a:r>
                <a:rPr lang="en-US" dirty="0" smtClean="0"/>
                <a:t>	 sub-folder2</a:t>
              </a:r>
            </a:p>
            <a:p>
              <a:r>
                <a:rPr lang="en-US" dirty="0"/>
                <a:t>	</a:t>
              </a:r>
              <a:r>
                <a:rPr lang="en-US" dirty="0" smtClean="0"/>
                <a:t>		file1</a:t>
              </a:r>
            </a:p>
            <a:p>
              <a:r>
                <a:rPr lang="en-US" dirty="0"/>
                <a:t>	</a:t>
              </a:r>
              <a:r>
                <a:rPr lang="en-US" dirty="0" smtClean="0"/>
                <a:t>Folder2</a:t>
              </a:r>
            </a:p>
            <a:p>
              <a:r>
                <a:rPr lang="en-US" dirty="0"/>
                <a:t>	</a:t>
              </a:r>
              <a:r>
                <a:rPr lang="en-US" dirty="0" smtClean="0"/>
                <a:t>	  sub-folder1</a:t>
              </a:r>
            </a:p>
            <a:p>
              <a:r>
                <a:rPr lang="en-US" dirty="0"/>
                <a:t>	</a:t>
              </a:r>
              <a:r>
                <a:rPr lang="en-US" dirty="0" smtClean="0"/>
                <a:t>Folder3</a:t>
              </a:r>
            </a:p>
            <a:p>
              <a:r>
                <a:rPr lang="en-US" dirty="0"/>
                <a:t>	</a:t>
              </a:r>
              <a:r>
                <a:rPr lang="en-US" dirty="0" smtClean="0"/>
                <a:t>	  file1</a:t>
              </a:r>
              <a:endParaRPr lang="en-US" dirty="0"/>
            </a:p>
          </p:txBody>
        </p:sp>
        <p:sp>
          <p:nvSpPr>
            <p:cNvPr id="11"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14" name="Straight Connector 13"/>
          <p:cNvCxnSpPr/>
          <p:nvPr/>
        </p:nvCxnSpPr>
        <p:spPr>
          <a:xfrm>
            <a:off x="5406750" y="3988106"/>
            <a:ext cx="0" cy="1850834"/>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406750" y="3988106"/>
            <a:ext cx="322021" cy="0"/>
          </a:xfrm>
          <a:prstGeom prst="line">
            <a:avLst/>
          </a:prstGeom>
        </p:spPr>
        <p:style>
          <a:lnRef idx="2">
            <a:schemeClr val="dk1"/>
          </a:lnRef>
          <a:fillRef idx="0">
            <a:schemeClr val="dk1"/>
          </a:fillRef>
          <a:effectRef idx="1">
            <a:schemeClr val="dk1"/>
          </a:effectRef>
          <a:fontRef idx="minor">
            <a:schemeClr val="tx1"/>
          </a:fontRef>
        </p:style>
      </p:cxnSp>
      <p:grpSp>
        <p:nvGrpSpPr>
          <p:cNvPr id="20" name="Group 19"/>
          <p:cNvGrpSpPr/>
          <p:nvPr/>
        </p:nvGrpSpPr>
        <p:grpSpPr>
          <a:xfrm>
            <a:off x="5618331" y="561681"/>
            <a:ext cx="1820115" cy="453337"/>
            <a:chOff x="0" y="1768387"/>
            <a:chExt cx="1417884" cy="810002"/>
          </a:xfrm>
        </p:grpSpPr>
        <p:sp>
          <p:nvSpPr>
            <p:cNvPr id="21" name="Rounded Rectangle 20"/>
            <p:cNvSpPr/>
            <p:nvPr/>
          </p:nvSpPr>
          <p:spPr>
            <a:xfrm>
              <a:off x="0" y="1768387"/>
              <a:ext cx="1417884" cy="810002"/>
            </a:xfrm>
            <a:prstGeom prst="roundRect">
              <a:avLst>
                <a:gd name="adj" fmla="val 10000"/>
              </a:avLst>
            </a:prstGeom>
          </p:spPr>
          <p:style>
            <a:lnRef idx="2">
              <a:schemeClr val="accent2"/>
            </a:lnRef>
            <a:fillRef idx="1">
              <a:schemeClr val="lt1"/>
            </a:fillRef>
            <a:effectRef idx="0">
              <a:schemeClr val="accent2"/>
            </a:effectRef>
            <a:fontRef idx="minor">
              <a:schemeClr val="dk1"/>
            </a:fontRef>
          </p:style>
          <p:txBody>
            <a:bodyPr/>
            <a:lstStyle/>
            <a:p>
              <a:pPr algn="ctr"/>
              <a:r>
                <a:rPr lang="en-US" dirty="0" smtClean="0"/>
                <a:t>Scripts</a:t>
              </a:r>
              <a:endParaRPr lang="en-US" dirty="0"/>
            </a:p>
          </p:txBody>
        </p:sp>
        <p:sp>
          <p:nvSpPr>
            <p:cNvPr id="22" name="Rounded Rectangle 4"/>
            <p:cNvSpPr/>
            <p:nvPr/>
          </p:nvSpPr>
          <p:spPr>
            <a:xfrm>
              <a:off x="23724" y="1792111"/>
              <a:ext cx="1370436" cy="762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algn="ctr"/>
              <a:endParaRPr lang="en-US" sz="1100" dirty="0" smtClean="0">
                <a:solidFill>
                  <a:schemeClr val="tx1"/>
                </a:solidFill>
              </a:endParaRPr>
            </a:p>
          </p:txBody>
        </p:sp>
      </p:grpSp>
      <p:cxnSp>
        <p:nvCxnSpPr>
          <p:cNvPr id="26" name="Straight Connector 25"/>
          <p:cNvCxnSpPr/>
          <p:nvPr/>
        </p:nvCxnSpPr>
        <p:spPr>
          <a:xfrm>
            <a:off x="5406750" y="5121008"/>
            <a:ext cx="322021"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5420173" y="5636964"/>
            <a:ext cx="322021"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5911690" y="4109971"/>
            <a:ext cx="8610" cy="56118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5920300" y="4316537"/>
            <a:ext cx="347535" cy="3672"/>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5920300" y="4568089"/>
            <a:ext cx="347535" cy="3672"/>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6471959" y="4825149"/>
            <a:ext cx="173768"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6471959" y="4632933"/>
            <a:ext cx="0" cy="28059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6094067" y="5374156"/>
            <a:ext cx="173768"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6094067" y="5181940"/>
            <a:ext cx="0" cy="28059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6124521" y="5925000"/>
            <a:ext cx="173768"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6124521" y="5732784"/>
            <a:ext cx="0" cy="28059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698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46652" y="585216"/>
            <a:ext cx="2423160" cy="429802"/>
          </a:xfrm>
        </p:spPr>
        <p:txBody>
          <a:bodyPr/>
          <a:lstStyle/>
          <a:p>
            <a:r>
              <a:rPr lang="en-US" dirty="0" smtClean="0"/>
              <a:t>What is Yeoman? </a:t>
            </a:r>
            <a:endParaRPr lang="en-US" dirty="0"/>
          </a:p>
        </p:txBody>
      </p:sp>
      <p:sp>
        <p:nvSpPr>
          <p:cNvPr id="12" name="Vertical Text Placeholder 11"/>
          <p:cNvSpPr>
            <a:spLocks noGrp="1"/>
          </p:cNvSpPr>
          <p:nvPr>
            <p:ph type="body" orient="vert" idx="1"/>
          </p:nvPr>
        </p:nvSpPr>
        <p:spPr>
          <a:xfrm>
            <a:off x="546651" y="1203761"/>
            <a:ext cx="3813313" cy="1693859"/>
          </a:xfrm>
        </p:spPr>
        <p:txBody>
          <a:bodyPr/>
          <a:lstStyle/>
          <a:p>
            <a:pPr lvl="0"/>
            <a:r>
              <a:rPr lang="en-US" sz="1400" dirty="0" smtClean="0"/>
              <a:t>A yeoman generator is kind of a middleware which takes our code and talks to node(fs) to scaffold our application.</a:t>
            </a:r>
          </a:p>
          <a:p>
            <a:pPr lvl="0"/>
            <a:endParaRPr lang="en-US" sz="1400" dirty="0"/>
          </a:p>
        </p:txBody>
      </p:sp>
      <p:sp>
        <p:nvSpPr>
          <p:cNvPr id="7" name="Title 8"/>
          <p:cNvSpPr txBox="1">
            <a:spLocks/>
          </p:cNvSpPr>
          <p:nvPr/>
        </p:nvSpPr>
        <p:spPr>
          <a:xfrm>
            <a:off x="546652" y="2917131"/>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t>Why not Yeoman?</a:t>
            </a:r>
            <a:endParaRPr lang="en-US" dirty="0"/>
          </a:p>
        </p:txBody>
      </p:sp>
      <p:sp>
        <p:nvSpPr>
          <p:cNvPr id="8" name="Vertical Text Placeholder 11"/>
          <p:cNvSpPr txBox="1">
            <a:spLocks/>
          </p:cNvSpPr>
          <p:nvPr/>
        </p:nvSpPr>
        <p:spPr>
          <a:xfrm>
            <a:off x="546651" y="3429000"/>
            <a:ext cx="3680791" cy="2216426"/>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smtClean="0"/>
              <a:t>Heavy</a:t>
            </a:r>
          </a:p>
          <a:p>
            <a:pPr marL="285750" indent="-285750">
              <a:buFont typeface="Arial" panose="020B0604020202020204" pitchFamily="34" charset="0"/>
              <a:buChar char="•"/>
            </a:pPr>
            <a:r>
              <a:rPr lang="en-US" sz="1400" dirty="0" smtClean="0"/>
              <a:t>Not server-side compatible</a:t>
            </a:r>
            <a:endParaRPr lang="en-US" sz="1400" dirty="0"/>
          </a:p>
        </p:txBody>
      </p:sp>
      <p:sp>
        <p:nvSpPr>
          <p:cNvPr id="6" name="Vertical Text Placeholder 11"/>
          <p:cNvSpPr txBox="1">
            <a:spLocks/>
          </p:cNvSpPr>
          <p:nvPr/>
        </p:nvSpPr>
        <p:spPr>
          <a:xfrm>
            <a:off x="5447321" y="529472"/>
            <a:ext cx="6384795" cy="6025564"/>
          </a:xfrm>
          <a:prstGeom prst="rect">
            <a:avLst/>
          </a:prstGeom>
        </p:spPr>
        <p:txBody>
          <a:bodyPr vert="horz" lIns="0" tIns="0" rIns="0" bIns="0" numCol="1" spcCol="384048" rtlCol="0" anchor="t" anchorCtr="0">
            <a:noAutofit/>
          </a:bodyPr>
          <a:lstStyle>
            <a:lvl1pPr marL="0" indent="0" algn="l" defTabSz="457200" rtl="0" eaLnBrk="1" latinLnBrk="0" hangingPunct="1">
              <a:lnSpc>
                <a:spcPct val="150000"/>
              </a:lnSpc>
              <a:spcBef>
                <a:spcPts val="0"/>
              </a:spcBef>
              <a:spcAft>
                <a:spcPts val="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92150" indent="-17145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685800" indent="-165100" algn="l" defTabSz="457200" rtl="0" eaLnBrk="1" latinLnBrk="0" hangingPunct="1">
              <a:lnSpc>
                <a:spcPct val="150000"/>
              </a:lnSpc>
              <a:spcBef>
                <a:spcPts val="0"/>
              </a:spcBef>
              <a:spcAft>
                <a:spcPts val="0"/>
              </a:spcAft>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dirty="0"/>
          </a:p>
        </p:txBody>
      </p:sp>
      <p:sp>
        <p:nvSpPr>
          <p:cNvPr id="2" name="Rectangle 1"/>
          <p:cNvSpPr/>
          <p:nvPr/>
        </p:nvSpPr>
        <p:spPr>
          <a:xfrm>
            <a:off x="5447321" y="911854"/>
            <a:ext cx="2804313" cy="5509200"/>
          </a:xfrm>
          <a:prstGeom prst="rect">
            <a:avLst/>
          </a:prstGeom>
        </p:spPr>
        <p:txBody>
          <a:bodyPr wrap="square">
            <a:spAutoFit/>
          </a:bodyPr>
          <a:lstStyle/>
          <a:p>
            <a:r>
              <a:rPr lang="en-US" sz="1100" b="1" dirty="0"/>
              <a:t>"dependencies": {</a:t>
            </a:r>
          </a:p>
          <a:p>
            <a:r>
              <a:rPr lang="en-US" sz="1100" b="1" dirty="0"/>
              <a:t>    "</a:t>
            </a:r>
            <a:r>
              <a:rPr lang="en-US" sz="1100" b="1" dirty="0" err="1"/>
              <a:t>async</a:t>
            </a:r>
            <a:r>
              <a:rPr lang="en-US" sz="1100" b="1" dirty="0"/>
              <a:t>": "^1.0.0",</a:t>
            </a:r>
          </a:p>
          <a:p>
            <a:r>
              <a:rPr lang="en-US" sz="1100" b="1" dirty="0"/>
              <a:t>    "chalk": "^1.0.0",</a:t>
            </a:r>
          </a:p>
          <a:p>
            <a:r>
              <a:rPr lang="en-US" sz="1100" b="1" dirty="0"/>
              <a:t>    "cli-list": "^0.1.1",</a:t>
            </a:r>
          </a:p>
          <a:p>
            <a:r>
              <a:rPr lang="en-US" sz="1100" b="1" dirty="0"/>
              <a:t>    "</a:t>
            </a:r>
            <a:r>
              <a:rPr lang="en-US" sz="1100" b="1" dirty="0" err="1"/>
              <a:t>configstore</a:t>
            </a:r>
            <a:r>
              <a:rPr lang="en-US" sz="1100" b="1" dirty="0"/>
              <a:t>": "^1.0.0",</a:t>
            </a:r>
          </a:p>
          <a:p>
            <a:r>
              <a:rPr lang="en-US" sz="1100" b="1" dirty="0"/>
              <a:t>    "cross-spawn": "^3.0.1",</a:t>
            </a:r>
          </a:p>
          <a:p>
            <a:r>
              <a:rPr lang="en-US" sz="1100" b="1" dirty="0"/>
              <a:t>    "figures": "^1.3.5",</a:t>
            </a:r>
          </a:p>
          <a:p>
            <a:r>
              <a:rPr lang="en-US" sz="1100" b="1" dirty="0"/>
              <a:t>    "</a:t>
            </a:r>
            <a:r>
              <a:rPr lang="en-US" sz="1100" b="1" dirty="0" err="1"/>
              <a:t>fullname</a:t>
            </a:r>
            <a:r>
              <a:rPr lang="en-US" sz="1100" b="1" dirty="0"/>
              <a:t>": "^2.0.0",</a:t>
            </a:r>
          </a:p>
          <a:p>
            <a:r>
              <a:rPr lang="en-US" sz="1100" b="1" dirty="0"/>
              <a:t>    "got": "^5.0.0",</a:t>
            </a:r>
          </a:p>
          <a:p>
            <a:r>
              <a:rPr lang="en-US" sz="1100" b="1" dirty="0"/>
              <a:t>    "humanize-string": "^1.0.0",</a:t>
            </a:r>
          </a:p>
          <a:p>
            <a:r>
              <a:rPr lang="en-US" sz="1100" b="1" dirty="0"/>
              <a:t>    "inquirer": "^0.11.0",</a:t>
            </a:r>
          </a:p>
          <a:p>
            <a:r>
              <a:rPr lang="en-US" sz="1100" b="1" dirty="0"/>
              <a:t>    "insight": "^0.7.0",</a:t>
            </a:r>
          </a:p>
          <a:p>
            <a:r>
              <a:rPr lang="en-US" sz="1100" b="1" dirty="0"/>
              <a:t>    "</a:t>
            </a:r>
            <a:r>
              <a:rPr lang="en-US" sz="1100" b="1" dirty="0" err="1"/>
              <a:t>lodash</a:t>
            </a:r>
            <a:r>
              <a:rPr lang="en-US" sz="1100" b="1" dirty="0"/>
              <a:t>": "^3.2.0",</a:t>
            </a:r>
          </a:p>
          <a:p>
            <a:r>
              <a:rPr lang="en-US" sz="1100" b="1" dirty="0"/>
              <a:t>    "meow": "^3.0.0",</a:t>
            </a:r>
          </a:p>
          <a:p>
            <a:r>
              <a:rPr lang="en-US" sz="1100" b="1" dirty="0"/>
              <a:t>    "</a:t>
            </a:r>
            <a:r>
              <a:rPr lang="en-US" sz="1100" b="1" dirty="0" err="1"/>
              <a:t>npm</a:t>
            </a:r>
            <a:r>
              <a:rPr lang="en-US" sz="1100" b="1" dirty="0"/>
              <a:t>-keyword": "^4.1.0",</a:t>
            </a:r>
          </a:p>
          <a:p>
            <a:r>
              <a:rPr lang="en-US" sz="1100" b="1" dirty="0"/>
              <a:t>    "</a:t>
            </a:r>
            <a:r>
              <a:rPr lang="en-US" sz="1100" b="1" dirty="0" err="1"/>
              <a:t>opn</a:t>
            </a:r>
            <a:r>
              <a:rPr lang="en-US" sz="1100" b="1" dirty="0"/>
              <a:t>": "^3.0.2",</a:t>
            </a:r>
          </a:p>
          <a:p>
            <a:r>
              <a:rPr lang="en-US" sz="1100" b="1" dirty="0"/>
              <a:t>    "package-</a:t>
            </a:r>
            <a:r>
              <a:rPr lang="en-US" sz="1100" b="1" dirty="0" err="1"/>
              <a:t>json</a:t>
            </a:r>
            <a:r>
              <a:rPr lang="en-US" sz="1100" b="1" dirty="0"/>
              <a:t>": "^2.1.0",</a:t>
            </a:r>
          </a:p>
          <a:p>
            <a:r>
              <a:rPr lang="en-US" sz="1100" b="1" dirty="0"/>
              <a:t>    "parse-help": "^0.1.1",</a:t>
            </a:r>
          </a:p>
          <a:p>
            <a:r>
              <a:rPr lang="en-US" sz="1100" b="1" dirty="0"/>
              <a:t>    "read-</a:t>
            </a:r>
            <a:r>
              <a:rPr lang="en-US" sz="1100" b="1" dirty="0" err="1"/>
              <a:t>pkg</a:t>
            </a:r>
            <a:r>
              <a:rPr lang="en-US" sz="1100" b="1" dirty="0"/>
              <a:t>-up": "^1.0.1",</a:t>
            </a:r>
          </a:p>
          <a:p>
            <a:r>
              <a:rPr lang="en-US" sz="1100" b="1" dirty="0"/>
              <a:t>    "repeating": "^2.0.0",</a:t>
            </a:r>
          </a:p>
          <a:p>
            <a:r>
              <a:rPr lang="en-US" sz="1100" b="1" dirty="0"/>
              <a:t>    "root-check": "^1.0.0",</a:t>
            </a:r>
          </a:p>
          <a:p>
            <a:r>
              <a:rPr lang="en-US" sz="1100" b="1" dirty="0"/>
              <a:t>    "sort-on": "^1.0.0",</a:t>
            </a:r>
          </a:p>
          <a:p>
            <a:r>
              <a:rPr lang="en-US" sz="1100" b="1" dirty="0"/>
              <a:t>    "string-length": "^1.0.0",</a:t>
            </a:r>
          </a:p>
          <a:p>
            <a:r>
              <a:rPr lang="en-US" sz="1100" b="1" dirty="0"/>
              <a:t>    "</a:t>
            </a:r>
            <a:r>
              <a:rPr lang="en-US" sz="1100" b="1" dirty="0" err="1"/>
              <a:t>tabtab</a:t>
            </a:r>
            <a:r>
              <a:rPr lang="en-US" sz="1100" b="1" dirty="0"/>
              <a:t>": "^1.3.0",</a:t>
            </a:r>
          </a:p>
          <a:p>
            <a:r>
              <a:rPr lang="en-US" sz="1100" b="1" dirty="0"/>
              <a:t>    "</a:t>
            </a:r>
            <a:r>
              <a:rPr lang="en-US" sz="1100" b="1" dirty="0" err="1"/>
              <a:t>titleize</a:t>
            </a:r>
            <a:r>
              <a:rPr lang="en-US" sz="1100" b="1" dirty="0"/>
              <a:t>": "^1.0.0",</a:t>
            </a:r>
          </a:p>
          <a:p>
            <a:r>
              <a:rPr lang="en-US" sz="1100" b="1" dirty="0"/>
              <a:t>    "update-</a:t>
            </a:r>
            <a:r>
              <a:rPr lang="en-US" sz="1100" b="1" dirty="0" err="1"/>
              <a:t>notifier</a:t>
            </a:r>
            <a:r>
              <a:rPr lang="en-US" sz="1100" b="1" dirty="0"/>
              <a:t>": "^0.6.0",</a:t>
            </a:r>
          </a:p>
          <a:p>
            <a:r>
              <a:rPr lang="en-US" sz="1100" b="1" dirty="0"/>
              <a:t>    "user-home": "^2.0.0",</a:t>
            </a:r>
          </a:p>
          <a:p>
            <a:r>
              <a:rPr lang="en-US" sz="1100" b="1" dirty="0"/>
              <a:t>    "yeoman-character": "^1.0.0",</a:t>
            </a:r>
          </a:p>
          <a:p>
            <a:r>
              <a:rPr lang="en-US" sz="1100" b="1" dirty="0"/>
              <a:t>    "yeoman-doctor": "^2.0.0",</a:t>
            </a:r>
          </a:p>
          <a:p>
            <a:r>
              <a:rPr lang="en-US" sz="1100" b="1" dirty="0"/>
              <a:t>    "yeoman-environment": "^1.6.1",</a:t>
            </a:r>
          </a:p>
          <a:p>
            <a:r>
              <a:rPr lang="en-US" sz="1100" b="1" dirty="0"/>
              <a:t>    "</a:t>
            </a:r>
            <a:r>
              <a:rPr lang="en-US" sz="1100" b="1" dirty="0" err="1"/>
              <a:t>yosay</a:t>
            </a:r>
            <a:r>
              <a:rPr lang="en-US" sz="1100" b="1" dirty="0"/>
              <a:t>": "^1.0.0"</a:t>
            </a:r>
          </a:p>
          <a:p>
            <a:r>
              <a:rPr lang="en-US" sz="1100" b="1" dirty="0"/>
              <a:t>  }</a:t>
            </a:r>
          </a:p>
        </p:txBody>
      </p:sp>
      <p:sp>
        <p:nvSpPr>
          <p:cNvPr id="10" name="Rectangle 9"/>
          <p:cNvSpPr/>
          <p:nvPr/>
        </p:nvSpPr>
        <p:spPr>
          <a:xfrm>
            <a:off x="8404553" y="911854"/>
            <a:ext cx="3141124" cy="2970044"/>
          </a:xfrm>
          <a:prstGeom prst="rect">
            <a:avLst/>
          </a:prstGeom>
        </p:spPr>
        <p:txBody>
          <a:bodyPr wrap="square">
            <a:spAutoFit/>
          </a:bodyPr>
          <a:lstStyle/>
          <a:p>
            <a:r>
              <a:rPr lang="en-US" sz="1100" b="1" dirty="0"/>
              <a:t>"</a:t>
            </a:r>
            <a:r>
              <a:rPr lang="en-US" sz="1100" b="1" dirty="0" err="1"/>
              <a:t>devDependencies</a:t>
            </a:r>
            <a:r>
              <a:rPr lang="en-US" sz="1100" b="1" dirty="0"/>
              <a:t>": {</a:t>
            </a:r>
          </a:p>
          <a:p>
            <a:r>
              <a:rPr lang="en-US" sz="1100" b="1" dirty="0"/>
              <a:t>    "gulp": "^3.6.0",</a:t>
            </a:r>
          </a:p>
          <a:p>
            <a:r>
              <a:rPr lang="en-US" sz="1100" b="1" dirty="0"/>
              <a:t>    "gulp-coveralls": "^0.1.0",</a:t>
            </a:r>
          </a:p>
          <a:p>
            <a:r>
              <a:rPr lang="en-US" sz="1100" b="1" dirty="0"/>
              <a:t>    "gulp-</a:t>
            </a:r>
            <a:r>
              <a:rPr lang="en-US" sz="1100" b="1" dirty="0" err="1"/>
              <a:t>eslint</a:t>
            </a:r>
            <a:r>
              <a:rPr lang="en-US" sz="1100" b="1" dirty="0"/>
              <a:t>": "^2.0.0",</a:t>
            </a:r>
          </a:p>
          <a:p>
            <a:r>
              <a:rPr lang="en-US" sz="1100" b="1" dirty="0"/>
              <a:t>    "gulp-exclude-</a:t>
            </a:r>
            <a:r>
              <a:rPr lang="en-US" sz="1100" b="1" dirty="0" err="1"/>
              <a:t>gitignore</a:t>
            </a:r>
            <a:r>
              <a:rPr lang="en-US" sz="1100" b="1" dirty="0"/>
              <a:t>": "^1.0.0",</a:t>
            </a:r>
          </a:p>
          <a:p>
            <a:r>
              <a:rPr lang="en-US" sz="1100" b="1" dirty="0"/>
              <a:t>    "gulp-</a:t>
            </a:r>
            <a:r>
              <a:rPr lang="en-US" sz="1100" b="1" dirty="0" err="1"/>
              <a:t>istanbul</a:t>
            </a:r>
            <a:r>
              <a:rPr lang="en-US" sz="1100" b="1" dirty="0"/>
              <a:t>": "^0.10.4",</a:t>
            </a:r>
          </a:p>
          <a:p>
            <a:r>
              <a:rPr lang="en-US" sz="1100" b="1" dirty="0"/>
              <a:t>    "gulp-mocha": "^2.0.0",</a:t>
            </a:r>
          </a:p>
          <a:p>
            <a:r>
              <a:rPr lang="en-US" sz="1100" b="1" dirty="0"/>
              <a:t>    "gulp-</a:t>
            </a:r>
            <a:r>
              <a:rPr lang="en-US" sz="1100" b="1" dirty="0" err="1"/>
              <a:t>nsp</a:t>
            </a:r>
            <a:r>
              <a:rPr lang="en-US" sz="1100" b="1" dirty="0"/>
              <a:t>": "^2.1.0",</a:t>
            </a:r>
          </a:p>
          <a:p>
            <a:r>
              <a:rPr lang="en-US" sz="1100" b="1" dirty="0"/>
              <a:t>    "gulp-plumber": "^1.0.0",</a:t>
            </a:r>
          </a:p>
          <a:p>
            <a:r>
              <a:rPr lang="en-US" sz="1100" b="1" dirty="0"/>
              <a:t>    "mocha": "^2.1.0",</a:t>
            </a:r>
          </a:p>
          <a:p>
            <a:r>
              <a:rPr lang="en-US" sz="1100" b="1" dirty="0"/>
              <a:t>    "mockery": "^1.4.0",</a:t>
            </a:r>
          </a:p>
          <a:p>
            <a:r>
              <a:rPr lang="en-US" sz="1100" b="1" dirty="0"/>
              <a:t>    "nock": "^8.0.0",</a:t>
            </a:r>
          </a:p>
          <a:p>
            <a:r>
              <a:rPr lang="en-US" sz="1100" b="1" dirty="0"/>
              <a:t>    "</a:t>
            </a:r>
            <a:r>
              <a:rPr lang="en-US" sz="1100" b="1" dirty="0" err="1"/>
              <a:t>nsp</a:t>
            </a:r>
            <a:r>
              <a:rPr lang="en-US" sz="1100" b="1" dirty="0"/>
              <a:t>": "^2.2.0",</a:t>
            </a:r>
          </a:p>
          <a:p>
            <a:r>
              <a:rPr lang="en-US" sz="1100" b="1" dirty="0"/>
              <a:t>    "</a:t>
            </a:r>
            <a:r>
              <a:rPr lang="en-US" sz="1100" b="1" dirty="0" err="1"/>
              <a:t>proxyquire</a:t>
            </a:r>
            <a:r>
              <a:rPr lang="en-US" sz="1100" b="1" dirty="0"/>
              <a:t>": "^1.0.1",</a:t>
            </a:r>
          </a:p>
          <a:p>
            <a:r>
              <a:rPr lang="en-US" sz="1100" b="1" dirty="0"/>
              <a:t>    "registry-</a:t>
            </a:r>
            <a:r>
              <a:rPr lang="en-US" sz="1100" b="1" dirty="0" err="1"/>
              <a:t>url</a:t>
            </a:r>
            <a:r>
              <a:rPr lang="en-US" sz="1100" b="1" dirty="0"/>
              <a:t>": "^3.0.0",</a:t>
            </a:r>
          </a:p>
          <a:p>
            <a:r>
              <a:rPr lang="en-US" sz="1100" b="1" dirty="0"/>
              <a:t>    "</a:t>
            </a:r>
            <a:r>
              <a:rPr lang="en-US" sz="1100" b="1" dirty="0" err="1"/>
              <a:t>sinon</a:t>
            </a:r>
            <a:r>
              <a:rPr lang="en-US" sz="1100" b="1" dirty="0"/>
              <a:t>": "^1.12.1"</a:t>
            </a:r>
          </a:p>
          <a:p>
            <a:r>
              <a:rPr lang="en-US" sz="1100" b="1" dirty="0"/>
              <a:t>  }</a:t>
            </a:r>
          </a:p>
        </p:txBody>
      </p:sp>
      <p:sp>
        <p:nvSpPr>
          <p:cNvPr id="11" name="Title 8"/>
          <p:cNvSpPr txBox="1">
            <a:spLocks/>
          </p:cNvSpPr>
          <p:nvPr/>
        </p:nvSpPr>
        <p:spPr>
          <a:xfrm>
            <a:off x="5733761" y="307814"/>
            <a:ext cx="5558528" cy="429802"/>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t>Snapshot of </a:t>
            </a:r>
            <a:r>
              <a:rPr lang="en-US" dirty="0" err="1" smtClean="0"/>
              <a:t>package.json</a:t>
            </a:r>
            <a:endParaRPr lang="en-US" dirty="0"/>
          </a:p>
        </p:txBody>
      </p:sp>
      <p:sp>
        <p:nvSpPr>
          <p:cNvPr id="13" name="Title 8"/>
          <p:cNvSpPr txBox="1">
            <a:spLocks/>
          </p:cNvSpPr>
          <p:nvPr/>
        </p:nvSpPr>
        <p:spPr>
          <a:xfrm>
            <a:off x="8404553" y="4537213"/>
            <a:ext cx="2423160" cy="375667"/>
          </a:xfrm>
          <a:prstGeom prst="rect">
            <a:avLst/>
          </a:prstGeom>
        </p:spPr>
        <p:txBody>
          <a:bodyPr vert="horz" lIns="0" tIns="0" rIns="0" bIns="0" rtlCol="0" anchor="t" anchorCtr="0">
            <a:noAutofit/>
          </a:bodyPr>
          <a:lstStyle>
            <a:lvl1pPr algn="l" defTabSz="457200" rtl="0" eaLnBrk="1" latinLnBrk="0" hangingPunct="1">
              <a:lnSpc>
                <a:spcPct val="110000"/>
              </a:lnSpc>
              <a:spcBef>
                <a:spcPct val="0"/>
              </a:spcBef>
              <a:buNone/>
              <a:defRPr sz="2100" kern="1200" spc="30" baseline="0">
                <a:solidFill>
                  <a:schemeClr val="tx1"/>
                </a:solidFill>
                <a:latin typeface="MillerDisplay"/>
                <a:ea typeface="+mj-ea"/>
                <a:cs typeface="+mj-cs"/>
              </a:defRPr>
            </a:lvl1pPr>
          </a:lstStyle>
          <a:p>
            <a:r>
              <a:rPr lang="en-US" dirty="0" smtClean="0">
                <a:solidFill>
                  <a:srgbClr val="FF0000"/>
                </a:solidFill>
              </a:rPr>
              <a:t>30 + 15 = 45!!!!!! </a:t>
            </a:r>
            <a:endParaRPr lang="en-US" dirty="0">
              <a:solidFill>
                <a:srgbClr val="FF0000"/>
              </a:solidFill>
            </a:endParaRPr>
          </a:p>
        </p:txBody>
      </p:sp>
      <p:sp>
        <p:nvSpPr>
          <p:cNvPr id="4" name="Rectangle 3"/>
          <p:cNvSpPr/>
          <p:nvPr/>
        </p:nvSpPr>
        <p:spPr>
          <a:xfrm>
            <a:off x="5596569" y="2622014"/>
            <a:ext cx="1817783" cy="198304"/>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16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000" dirty="0" smtClean="0"/>
              <a:t>DEMO</a:t>
            </a:r>
            <a:endParaRPr lang="en-US" sz="4000" dirty="0"/>
          </a:p>
        </p:txBody>
      </p:sp>
    </p:spTree>
    <p:extLst>
      <p:ext uri="{BB962C8B-B14F-4D97-AF65-F5344CB8AC3E}">
        <p14:creationId xmlns:p14="http://schemas.microsoft.com/office/powerpoint/2010/main" val="1140761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000" dirty="0" smtClean="0"/>
              <a:t>CODE-WALK</a:t>
            </a:r>
            <a:endParaRPr lang="en-US" sz="4000" dirty="0"/>
          </a:p>
        </p:txBody>
      </p:sp>
    </p:spTree>
    <p:extLst>
      <p:ext uri="{BB962C8B-B14F-4D97-AF65-F5344CB8AC3E}">
        <p14:creationId xmlns:p14="http://schemas.microsoft.com/office/powerpoint/2010/main" val="114296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 Mark">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Agenda">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ivid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121116"/>
      </a:dk1>
      <a:lt1>
        <a:srgbClr val="FFFFFF"/>
      </a:lt1>
      <a:dk2>
        <a:srgbClr val="BBBBBB"/>
      </a:dk2>
      <a:lt2>
        <a:srgbClr val="0000FF"/>
      </a:lt2>
      <a:accent1>
        <a:srgbClr val="EFEFEF"/>
      </a:accent1>
      <a:accent2>
        <a:srgbClr val="FB0D42"/>
      </a:accent2>
      <a:accent3>
        <a:srgbClr val="F6FF2E"/>
      </a:accent3>
      <a:accent4>
        <a:srgbClr val="23FBFF"/>
      </a:accent4>
      <a:accent5>
        <a:srgbClr val="DA02FF"/>
      </a:accent5>
      <a:accent6>
        <a:srgbClr val="28FF6D"/>
      </a:accent6>
      <a:hlink>
        <a:srgbClr val="0000FF"/>
      </a:hlink>
      <a:folHlink>
        <a:srgbClr val="0000FF"/>
      </a:folHlink>
    </a:clrScheme>
    <a:fontScheme name="SapientRazorfish">
      <a:majorFont>
        <a:latin typeface="Gotham Medium"/>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otham Book"/>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1506</TotalTime>
  <Words>588</Words>
  <Application>Microsoft Office PowerPoint</Application>
  <PresentationFormat>Custom</PresentationFormat>
  <Paragraphs>124</Paragraphs>
  <Slides>14</Slides>
  <Notes>0</Notes>
  <HiddenSlides>0</HiddenSlides>
  <MMClips>0</MMClips>
  <ScaleCrop>false</ScaleCrop>
  <HeadingPairs>
    <vt:vector size="4" baseType="variant">
      <vt:variant>
        <vt:lpstr>Theme</vt:lpstr>
      </vt:variant>
      <vt:variant>
        <vt:i4>7</vt:i4>
      </vt:variant>
      <vt:variant>
        <vt:lpstr>Slide Titles</vt:lpstr>
      </vt:variant>
      <vt:variant>
        <vt:i4>14</vt:i4>
      </vt:variant>
    </vt:vector>
  </HeadingPairs>
  <TitlesOfParts>
    <vt:vector size="21" baseType="lpstr">
      <vt:lpstr>Brand Mark</vt:lpstr>
      <vt:lpstr>Cover</vt:lpstr>
      <vt:lpstr>Agenda</vt:lpstr>
      <vt:lpstr>Divider</vt:lpstr>
      <vt:lpstr>Quote</vt:lpstr>
      <vt:lpstr>Content</vt:lpstr>
      <vt:lpstr>Back Cover</vt:lpstr>
      <vt:lpstr>PowerPoint Presentation</vt:lpstr>
      <vt:lpstr>Generators – let us set up your project!</vt:lpstr>
      <vt:lpstr>Agenda</vt:lpstr>
      <vt:lpstr>What are Generators? </vt:lpstr>
      <vt:lpstr>Why Generators?</vt:lpstr>
      <vt:lpstr>How? </vt:lpstr>
      <vt:lpstr>What is Yeoman? </vt:lpstr>
      <vt:lpstr>DEMO</vt:lpstr>
      <vt:lpstr>CODE-WALK</vt:lpstr>
      <vt:lpstr>Repo Details</vt:lpstr>
      <vt:lpstr>Good-to-have features</vt:lpstr>
      <vt:lpstr>Questions?   Feedback?</vt:lpstr>
      <vt:lpstr>Thank You</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202</cp:revision>
  <dcterms:created xsi:type="dcterms:W3CDTF">2017-01-23T16:33:08Z</dcterms:created>
  <dcterms:modified xsi:type="dcterms:W3CDTF">2017-05-30T06:08:26Z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https://vox.publicis.sapient.com</vt:lpwstr>
  </property>
  <property fmtid="{D5CDD505-2E9C-101B-9397-08002B2CF9AE}" pid="3" name="Offisync_UniqueId">
    <vt:lpwstr>156517</vt:lpwstr>
  </property>
  <property fmtid="{D5CDD505-2E9C-101B-9397-08002B2CF9AE}" pid="4" name="Offisync_UpdateToken">
    <vt:lpwstr>5</vt:lpwstr>
  </property>
  <property fmtid="{D5CDD505-2E9C-101B-9397-08002B2CF9AE}" pid="5" name="Jive_VersionGuid">
    <vt:lpwstr>1e136e0c-a3d9-4189-8573-3e9ffa1f0565</vt:lpwstr>
  </property>
  <property fmtid="{D5CDD505-2E9C-101B-9397-08002B2CF9AE}" pid="6" name="Offisync_ServerID">
    <vt:lpwstr>2a760b3e-54a5-418b-9dd9-555cd32dea45</vt:lpwstr>
  </property>
  <property fmtid="{D5CDD505-2E9C-101B-9397-08002B2CF9AE}" pid="7" name="Jive_LatestUserAccountName">
    <vt:lpwstr>adala4</vt:lpwstr>
  </property>
  <property fmtid="{D5CDD505-2E9C-101B-9397-08002B2CF9AE}" pid="8" name="Jive_ModifiedButNotPublished">
    <vt:lpwstr>True</vt:lpwstr>
  </property>
</Properties>
</file>