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3" r:id="rId2"/>
    <p:sldMasterId id="2147483657" r:id="rId3"/>
    <p:sldMasterId id="2147483671" r:id="rId4"/>
    <p:sldMasterId id="2147483684" r:id="rId5"/>
    <p:sldMasterId id="2147483697" r:id="rId6"/>
    <p:sldMasterId id="2147483714" r:id="rId7"/>
  </p:sldMasterIdLst>
  <p:sldIdLst>
    <p:sldId id="256" r:id="rId8"/>
    <p:sldId id="257" r:id="rId9"/>
    <p:sldId id="284" r:id="rId10"/>
    <p:sldId id="263" r:id="rId11"/>
    <p:sldId id="262" r:id="rId12"/>
    <p:sldId id="287" r:id="rId13"/>
    <p:sldId id="285" r:id="rId14"/>
    <p:sldId id="288" r:id="rId15"/>
    <p:sldId id="289" r:id="rId16"/>
    <p:sldId id="282" r:id="rId1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776">
          <p15:clr>
            <a:srgbClr val="A4A3A4"/>
          </p15:clr>
        </p15:guide>
        <p15:guide id="2" orient="horz" pos="432">
          <p15:clr>
            <a:srgbClr val="A4A3A4"/>
          </p15:clr>
        </p15:guide>
        <p15:guide id="3" pos="7247">
          <p15:clr>
            <a:srgbClr val="A4A3A4"/>
          </p15:clr>
        </p15:guide>
        <p15:guide id="4" pos="3959">
          <p15:clr>
            <a:srgbClr val="A4A3A4"/>
          </p15:clr>
        </p15:guide>
        <p15:guide id="5" pos="4295">
          <p15:clr>
            <a:srgbClr val="A4A3A4"/>
          </p15:clr>
        </p15:guide>
        <p15:guide id="6" pos="4551">
          <p15:clr>
            <a:srgbClr val="A4A3A4"/>
          </p15:clr>
        </p15:guide>
        <p15:guide id="7" pos="4887">
          <p15:clr>
            <a:srgbClr val="A4A3A4"/>
          </p15:clr>
        </p15:guide>
        <p15:guide id="8" pos="5127">
          <p15:clr>
            <a:srgbClr val="A4A3A4"/>
          </p15:clr>
        </p15:guide>
        <p15:guide id="9" pos="5471">
          <p15:clr>
            <a:srgbClr val="A4A3A4"/>
          </p15:clr>
        </p15:guide>
        <p15:guide id="10" pos="5719">
          <p15:clr>
            <a:srgbClr val="A4A3A4"/>
          </p15:clr>
        </p15:guide>
        <p15:guide id="11" pos="6063">
          <p15:clr>
            <a:srgbClr val="A4A3A4"/>
          </p15:clr>
        </p15:guide>
        <p15:guide id="12" pos="6311">
          <p15:clr>
            <a:srgbClr val="A4A3A4"/>
          </p15:clr>
        </p15:guide>
        <p15:guide id="13" pos="6647">
          <p15:clr>
            <a:srgbClr val="A4A3A4"/>
          </p15:clr>
        </p15:guide>
        <p15:guide id="14" pos="6895">
          <p15:clr>
            <a:srgbClr val="A4A3A4"/>
          </p15:clr>
        </p15:guide>
        <p15:guide id="15" pos="3711">
          <p15:clr>
            <a:srgbClr val="A4A3A4"/>
          </p15:clr>
        </p15:guide>
        <p15:guide id="16" pos="3367">
          <p15:clr>
            <a:srgbClr val="A4A3A4"/>
          </p15:clr>
        </p15:guide>
        <p15:guide id="17" pos="3127">
          <p15:clr>
            <a:srgbClr val="A4A3A4"/>
          </p15:clr>
        </p15:guide>
        <p15:guide id="18" pos="2775">
          <p15:clr>
            <a:srgbClr val="A4A3A4"/>
          </p15:clr>
        </p15:guide>
        <p15:guide id="19" pos="2543">
          <p15:clr>
            <a:srgbClr val="A4A3A4"/>
          </p15:clr>
        </p15:guide>
        <p15:guide id="20" pos="2191">
          <p15:clr>
            <a:srgbClr val="A4A3A4"/>
          </p15:clr>
        </p15:guide>
        <p15:guide id="21" pos="1951">
          <p15:clr>
            <a:srgbClr val="A4A3A4"/>
          </p15:clr>
        </p15:guide>
        <p15:guide id="22" pos="1607">
          <p15:clr>
            <a:srgbClr val="A4A3A4"/>
          </p15:clr>
        </p15:guide>
        <p15:guide id="23" pos="1359">
          <p15:clr>
            <a:srgbClr val="A4A3A4"/>
          </p15:clr>
        </p15:guide>
        <p15:guide id="24" pos="1015">
          <p15:clr>
            <a:srgbClr val="A4A3A4"/>
          </p15:clr>
        </p15:guide>
        <p15:guide id="25" pos="775">
          <p15:clr>
            <a:srgbClr val="A4A3A4"/>
          </p15:clr>
        </p15:guide>
        <p15:guide id="26" pos="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51" autoAdjust="0"/>
  </p:normalViewPr>
  <p:slideViewPr>
    <p:cSldViewPr snapToGrid="0" snapToObjects="1">
      <p:cViewPr>
        <p:scale>
          <a:sx n="86" d="100"/>
          <a:sy n="86" d="100"/>
        </p:scale>
        <p:origin x="-90" y="-144"/>
      </p:cViewPr>
      <p:guideLst>
        <p:guide orient="horz" pos="3776"/>
        <p:guide orient="horz" pos="432"/>
        <p:guide pos="7247"/>
        <p:guide pos="3959"/>
        <p:guide pos="4295"/>
        <p:guide pos="4551"/>
        <p:guide pos="4887"/>
        <p:guide pos="5127"/>
        <p:guide pos="5471"/>
        <p:guide pos="5719"/>
        <p:guide pos="6063"/>
        <p:guide pos="6311"/>
        <p:guide pos="6647"/>
        <p:guide pos="6895"/>
        <p:guide pos="3711"/>
        <p:guide pos="3367"/>
        <p:guide pos="3127"/>
        <p:guide pos="2775"/>
        <p:guide pos="2543"/>
        <p:guide pos="2191"/>
        <p:guide pos="1951"/>
        <p:guide pos="1607"/>
        <p:guide pos="1359"/>
        <p:guide pos="1015"/>
        <p:guide pos="775"/>
        <p:guide pos="4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Brand Mark Reverse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188825" cy="6857929"/>
          </a:xfrm>
          <a:prstGeom prst="rect">
            <a:avLst/>
          </a:prstGeom>
        </p:spPr>
      </p:pic>
    </p:spTree>
    <p:extLst>
      <p:ext uri="{BB962C8B-B14F-4D97-AF65-F5344CB8AC3E}">
        <p14:creationId xmlns:p14="http://schemas.microsoft.com/office/powerpoint/2010/main" val="33591365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0" y="0"/>
            <a:ext cx="6172200" cy="6858000"/>
          </a:xfrm>
          <a:solidFill>
            <a:srgbClr val="BBBBBB"/>
          </a:solidFill>
        </p:spPr>
        <p:txBody>
          <a:bodyPr bIns="91440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6" name="Title 1"/>
          <p:cNvSpPr>
            <a:spLocks noGrp="1"/>
          </p:cNvSpPr>
          <p:nvPr>
            <p:ph type="title"/>
          </p:nvPr>
        </p:nvSpPr>
        <p:spPr>
          <a:xfrm>
            <a:off x="6839712" y="658368"/>
            <a:ext cx="4663440"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39712" y="1371600"/>
            <a:ext cx="4663440" cy="4077228"/>
          </a:xfrm>
        </p:spPr>
        <p:txBody>
          <a:bodyPr vert="horz"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8"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570303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dirty="0"/>
              <a:t>Section Name</a:t>
            </a:r>
          </a:p>
        </p:txBody>
      </p:sp>
      <p:sp>
        <p:nvSpPr>
          <p:cNvPr id="3"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4" name="Rectangle 3"/>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bg1"/>
                </a:solidFill>
                <a:latin typeface="+mn-lt"/>
                <a:cs typeface="Calibri"/>
              </a:rPr>
              <a:t>Copyright SapientRazorfish | Confidential</a:t>
            </a:r>
            <a:endParaRPr lang="en-US" sz="600" b="0" i="0" kern="0" cap="all" spc="100" dirty="0">
              <a:solidFill>
                <a:schemeClr val="bg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942682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tx1"/>
        </a:solidFill>
        <a:effectLst/>
      </p:bgPr>
    </p:bg>
    <p:spTree>
      <p:nvGrpSpPr>
        <p:cNvPr id="1" name=""/>
        <p:cNvGrpSpPr/>
        <p:nvPr/>
      </p:nvGrpSpPr>
      <p:grpSpPr>
        <a:xfrm>
          <a:off x="0" y="0"/>
          <a:ext cx="0" cy="0"/>
          <a:chOff x="0" y="0"/>
          <a:chExt cx="0" cy="0"/>
        </a:xfrm>
      </p:grpSpPr>
      <p:sp>
        <p:nvSpPr>
          <p:cNvPr id="10" name="Picture Placeholder 14"/>
          <p:cNvSpPr>
            <a:spLocks noGrp="1"/>
          </p:cNvSpPr>
          <p:nvPr>
            <p:ph type="pic" sz="quarter" idx="11" hasCustomPrompt="1"/>
          </p:nvPr>
        </p:nvSpPr>
        <p:spPr>
          <a:xfrm>
            <a:off x="-1" y="0"/>
            <a:ext cx="12188825" cy="6858000"/>
          </a:xfrm>
          <a:solidFill>
            <a:schemeClr val="tx1"/>
          </a:solidFill>
        </p:spPr>
        <p:txBody>
          <a:bodyPr vert="horz" tIns="1143000" bIns="0" anchor="ctr" anchorCtr="0"/>
          <a:lstStyle>
            <a:lvl1pPr marL="0" indent="0" algn="ctr">
              <a:spcBef>
                <a:spcPts val="0"/>
              </a:spcBef>
              <a:spcAft>
                <a:spcPts val="0"/>
              </a:spcAft>
              <a:buFontTx/>
              <a:buNone/>
              <a:defRPr sz="1000" b="0" i="0">
                <a:solidFill>
                  <a:schemeClr val="tx1"/>
                </a:solidFill>
                <a:latin typeface="Gotham Book"/>
                <a:cs typeface="Gotham Book"/>
              </a:defRPr>
            </a:lvl1pPr>
          </a:lstStyle>
          <a:p>
            <a:r>
              <a:rPr lang="en-US" dirty="0" smtClean="0"/>
              <a:t>Drag and drop image or click icon to add</a:t>
            </a:r>
            <a:endParaRPr lang="en-US" dirty="0"/>
          </a:p>
        </p:txBody>
      </p:sp>
      <p:sp>
        <p:nvSpPr>
          <p:cNvPr id="14"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a:t>Section Name</a:t>
            </a:r>
          </a:p>
        </p:txBody>
      </p:sp>
      <p:sp>
        <p:nvSpPr>
          <p:cNvPr id="15"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49361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Quote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961388"/>
            <a:ext cx="8019288" cy="2025170"/>
          </a:xfrm>
        </p:spPr>
        <p:txBody>
          <a:bodyPr>
            <a:spAutoFit/>
          </a:bodyPr>
          <a:lstStyle>
            <a:lvl1pPr>
              <a:lnSpc>
                <a:spcPct val="110000"/>
              </a:lnSpc>
              <a:defRPr kern="0" spc="30">
                <a:solidFill>
                  <a:schemeClr val="bg1"/>
                </a:solidFill>
              </a:defRPr>
            </a:lvl1pPr>
          </a:lstStyle>
          <a:p>
            <a:r>
              <a:rPr lang="en-US"/>
              <a:t>Lorem Ipsum is simply dummy text 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3" name="Subtitle 2"/>
          <p:cNvSpPr>
            <a:spLocks noGrp="1"/>
          </p:cNvSpPr>
          <p:nvPr>
            <p:ph type="subTitle" idx="1" hasCustomPrompt="1"/>
          </p:nvPr>
        </p:nvSpPr>
        <p:spPr>
          <a:xfrm>
            <a:off x="685800" y="4229100"/>
            <a:ext cx="8019288"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4" name="Rectangle 3"/>
          <p:cNvSpPr/>
          <p:nvPr userDrawn="1"/>
        </p:nvSpPr>
        <p:spPr>
          <a:xfrm>
            <a:off x="685800" y="6345936"/>
            <a:ext cx="274320" cy="5486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rgbClr val="FFFFFF"/>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246866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 Image">
    <p:bg>
      <p:bgPr>
        <a:solidFill>
          <a:schemeClr val="tx1"/>
        </a:solidFill>
        <a:effectLst/>
      </p:bgPr>
    </p:bg>
    <p:spTree>
      <p:nvGrpSpPr>
        <p:cNvPr id="1" name=""/>
        <p:cNvGrpSpPr/>
        <p:nvPr/>
      </p:nvGrpSpPr>
      <p:grpSpPr>
        <a:xfrm>
          <a:off x="0" y="0"/>
          <a:ext cx="0" cy="0"/>
          <a:chOff x="0" y="0"/>
          <a:chExt cx="0" cy="0"/>
        </a:xfrm>
      </p:grpSpPr>
      <p:sp>
        <p:nvSpPr>
          <p:cNvPr id="9" name="Picture Placeholder 14"/>
          <p:cNvSpPr>
            <a:spLocks noGrp="1"/>
          </p:cNvSpPr>
          <p:nvPr>
            <p:ph type="pic" sz="quarter" idx="11" hasCustomPrompt="1"/>
          </p:nvPr>
        </p:nvSpPr>
        <p:spPr>
          <a:xfrm>
            <a:off x="-1" y="0"/>
            <a:ext cx="12188825" cy="6858000"/>
          </a:xfrm>
          <a:noFill/>
        </p:spPr>
        <p:txBody>
          <a:bodyPr vert="horz" tIns="914400" bIns="0" anchor="ctr" anchorCtr="0"/>
          <a:lstStyle>
            <a:lvl1pPr marL="0" indent="0" algn="ctr">
              <a:spcBef>
                <a:spcPts val="0"/>
              </a:spcBef>
              <a:spcAft>
                <a:spcPts val="0"/>
              </a:spcAft>
              <a:buFontTx/>
              <a:buNone/>
              <a:defRPr sz="1000" b="0" i="0">
                <a:solidFill>
                  <a:schemeClr val="tx2"/>
                </a:solidFill>
                <a:latin typeface="Gotham Book"/>
                <a:cs typeface="Gotham Book"/>
              </a:defRPr>
            </a:lvl1pPr>
          </a:lstStyle>
          <a:p>
            <a:r>
              <a:rPr lang="en-US" dirty="0" smtClean="0"/>
              <a:t>Drag and drop image or </a:t>
            </a:r>
            <a:br>
              <a:rPr lang="en-US" dirty="0" smtClean="0"/>
            </a:br>
            <a:r>
              <a:rPr lang="en-US" dirty="0" smtClean="0"/>
              <a:t>click icon to add</a:t>
            </a:r>
            <a:endParaRPr lang="en-US" dirty="0"/>
          </a:p>
        </p:txBody>
      </p:sp>
      <p:sp>
        <p:nvSpPr>
          <p:cNvPr id="3" name="Title 1"/>
          <p:cNvSpPr>
            <a:spLocks noGrp="1"/>
          </p:cNvSpPr>
          <p:nvPr>
            <p:ph type="ctrTitle" hasCustomPrompt="1"/>
          </p:nvPr>
        </p:nvSpPr>
        <p:spPr>
          <a:xfrm>
            <a:off x="685800" y="1491488"/>
            <a:ext cx="5605272" cy="2837700"/>
          </a:xfrm>
        </p:spPr>
        <p:txBody>
          <a:bodyPr>
            <a:noAutofit/>
          </a:bodyPr>
          <a:lstStyle>
            <a:lvl1pPr>
              <a:lnSpc>
                <a:spcPct val="110000"/>
              </a:lnSpc>
              <a:defRPr kern="0" spc="30">
                <a:solidFill>
                  <a:schemeClr val="bg1"/>
                </a:solidFill>
              </a:defRPr>
            </a:lvl1pPr>
          </a:lstStyle>
          <a:p>
            <a:r>
              <a:rPr lang="en-US"/>
              <a:t>Lorem Ipsum is simply dummy text </a:t>
            </a:r>
            <a:br>
              <a:rPr lang="en-US"/>
            </a:br>
            <a:r>
              <a:rPr lang="en-US"/>
              <a:t>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4" name="Subtitle 2"/>
          <p:cNvSpPr>
            <a:spLocks noGrp="1"/>
          </p:cNvSpPr>
          <p:nvPr>
            <p:ph type="subTitle" idx="1" hasCustomPrompt="1"/>
          </p:nvPr>
        </p:nvSpPr>
        <p:spPr>
          <a:xfrm>
            <a:off x="685800" y="4584430"/>
            <a:ext cx="5605272"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407707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s: Image Right Option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4663440" cy="705578"/>
          </a:xfrm>
        </p:spPr>
        <p:txBody>
          <a:bodyPr anchor="t" anchorCtr="0">
            <a:noAutofit/>
          </a:bodyPr>
          <a:lstStyle>
            <a:lvl1pPr>
              <a:lnSpc>
                <a:spcPct val="110000"/>
              </a:lnSpc>
              <a:defRPr spc="30" baseline="0"/>
            </a:lvl1pPr>
          </a:lstStyle>
          <a:p>
            <a:r>
              <a:rPr lang="en-US"/>
              <a:t>Long title sentence case, lorem ipsum is simply dummy text of the printing.</a:t>
            </a:r>
          </a:p>
        </p:txBody>
      </p:sp>
      <p:sp>
        <p:nvSpPr>
          <p:cNvPr id="4" name="Picture Placeholder 14"/>
          <p:cNvSpPr>
            <a:spLocks noGrp="1"/>
          </p:cNvSpPr>
          <p:nvPr>
            <p:ph type="pic" sz="quarter" idx="11" hasCustomPrompt="1"/>
          </p:nvPr>
        </p:nvSpPr>
        <p:spPr>
          <a:xfrm>
            <a:off x="5906897" y="0"/>
            <a:ext cx="6281928"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8" name="Vertical Text Placeholder 2"/>
          <p:cNvSpPr>
            <a:spLocks noGrp="1"/>
          </p:cNvSpPr>
          <p:nvPr>
            <p:ph type="body" orient="vert" idx="1" hasCustomPrompt="1"/>
          </p:nvPr>
        </p:nvSpPr>
        <p:spPr>
          <a:xfrm>
            <a:off x="685800" y="1720596"/>
            <a:ext cx="4663440"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095050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s: Image Right Option 2">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3794633" y="0"/>
            <a:ext cx="8394192"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3" name="Title 1"/>
          <p:cNvSpPr>
            <a:spLocks noGrp="1"/>
          </p:cNvSpPr>
          <p:nvPr>
            <p:ph type="title" hasCustomPrompt="1"/>
          </p:nvPr>
        </p:nvSpPr>
        <p:spPr>
          <a:xfrm>
            <a:off x="685800" y="585216"/>
            <a:ext cx="2423160" cy="705578"/>
          </a:xfrm>
        </p:spPr>
        <p:txBody>
          <a:bodyPr anchor="t" anchorCtr="0">
            <a:noAutofit/>
          </a:bodyPr>
          <a:lstStyle>
            <a:lvl1pPr>
              <a:lnSpc>
                <a:spcPct val="110000"/>
              </a:lnSpc>
              <a:defRPr spc="30" baseline="0"/>
            </a:lvl1pPr>
          </a:lstStyle>
          <a:p>
            <a:r>
              <a:rPr lang="en-US"/>
              <a:t>Long title sentence case lorem ipsum.</a:t>
            </a:r>
          </a:p>
        </p:txBody>
      </p:sp>
      <p:sp>
        <p:nvSpPr>
          <p:cNvPr id="8" name="Vertical Text Placeholder 2"/>
          <p:cNvSpPr>
            <a:spLocks noGrp="1"/>
          </p:cNvSpPr>
          <p:nvPr>
            <p:ph type="body" orient="vert" idx="1" hasCustomPrompt="1"/>
          </p:nvPr>
        </p:nvSpPr>
        <p:spPr>
          <a:xfrm>
            <a:off x="685800" y="1720596"/>
            <a:ext cx="2423160" cy="4279392"/>
          </a:xfrm>
        </p:spPr>
        <p:txBody>
          <a:bodyPr vert="horz" numCol="1"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8761631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 Image on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035808"/>
            <a:ext cx="3355848" cy="2935224"/>
          </a:xfrm>
        </p:spPr>
        <p:txBody>
          <a:bodyPr anchor="t" anchorCtr="0">
            <a:noAutofit/>
          </a:bodyPr>
          <a:lstStyle>
            <a:lvl1pPr>
              <a:lnSpc>
                <a:spcPct val="110000"/>
              </a:lnSpc>
              <a:defRPr spc="30" baseline="0"/>
            </a:lvl1pPr>
          </a:lstStyle>
          <a:p>
            <a:r>
              <a:rPr lang="en-US"/>
              <a:t>Long title sentence case, lorem ipsum is simply dummy text of the printing and typesetting industry.</a:t>
            </a:r>
          </a:p>
        </p:txBody>
      </p:sp>
      <p:sp>
        <p:nvSpPr>
          <p:cNvPr id="7" name="Picture Placeholder 14"/>
          <p:cNvSpPr>
            <a:spLocks noGrp="1"/>
          </p:cNvSpPr>
          <p:nvPr>
            <p:ph type="pic" sz="quarter" idx="11" hasCustomPrompt="1"/>
          </p:nvPr>
        </p:nvSpPr>
        <p:spPr>
          <a:xfrm>
            <a:off x="685800" y="685800"/>
            <a:ext cx="10817352" cy="1892808"/>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12" name="Vertical Text Placeholder 2"/>
          <p:cNvSpPr>
            <a:spLocks noGrp="1"/>
          </p:cNvSpPr>
          <p:nvPr>
            <p:ph type="body" orient="vert" idx="1" hasCustomPrompt="1"/>
          </p:nvPr>
        </p:nvSpPr>
        <p:spPr>
          <a:xfrm>
            <a:off x="4416552" y="3035808"/>
            <a:ext cx="7086600" cy="2935224"/>
          </a:xfrm>
        </p:spPr>
        <p:txBody>
          <a:bodyPr vert="horz" numCol="2"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a:p>
            <a:pPr lvl="0"/>
            <a:endParaRPr lang="en-US"/>
          </a:p>
          <a:p>
            <a:pPr lvl="0"/>
            <a:r>
              <a:rPr lang="en-US"/>
              <a:t>It was popularized in the 1960s with the release of Letraset sheets containing Lorem Ipsum passages, and more recently with desktop publishing software like Aldus PageMaker including versions of Lorem Ipsum.</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316759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Vertical Text Placeholder 2"/>
          <p:cNvSpPr>
            <a:spLocks noGrp="1"/>
          </p:cNvSpPr>
          <p:nvPr>
            <p:ph type="body" orient="vert" idx="1" hasCustomPrompt="1"/>
          </p:nvPr>
        </p:nvSpPr>
        <p:spPr>
          <a:xfrm>
            <a:off x="685800" y="1720596"/>
            <a:ext cx="10817352" cy="3977640"/>
          </a:xfrm>
        </p:spPr>
        <p:txBody>
          <a:bodyPr vert="horz" numCol="2" spcCol="384048" anchor="t" anchorCtr="0"/>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5"/>
            <a:r>
              <a:rPr lang="en-US"/>
              <a:t>Fourth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841794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Layout with Subhead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Subtitle 2"/>
          <p:cNvSpPr>
            <a:spLocks noGrp="1"/>
          </p:cNvSpPr>
          <p:nvPr>
            <p:ph type="subTitle" idx="10" hasCustomPrompt="1"/>
          </p:nvPr>
        </p:nvSpPr>
        <p:spPr>
          <a:xfrm>
            <a:off x="685800" y="1730756"/>
            <a:ext cx="10817352"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9" name="Vertical Text Placeholder 2"/>
          <p:cNvSpPr>
            <a:spLocks noGrp="1"/>
          </p:cNvSpPr>
          <p:nvPr>
            <p:ph type="body" orient="vert" idx="1" hasCustomPrompt="1"/>
          </p:nvPr>
        </p:nvSpPr>
        <p:spPr>
          <a:xfrm>
            <a:off x="685800" y="2059940"/>
            <a:ext cx="10817352" cy="3657600"/>
          </a:xfrm>
        </p:spPr>
        <p:txBody>
          <a:bodyPr vert="horz" numCol="2" spcCol="384048"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1"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94374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imary Brand M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188825" cy="6857929"/>
          </a:xfrm>
          <a:prstGeom prst="rect">
            <a:avLst/>
          </a:prstGeom>
        </p:spPr>
      </p:pic>
    </p:spTree>
    <p:extLst>
      <p:ext uri="{BB962C8B-B14F-4D97-AF65-F5344CB8AC3E}">
        <p14:creationId xmlns:p14="http://schemas.microsoft.com/office/powerpoint/2010/main" val="20573044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85800" y="585216"/>
            <a:ext cx="3355848" cy="1713484"/>
          </a:xfrm>
        </p:spPr>
        <p:txBody>
          <a:bodyPr anchor="t" anchorCtr="0">
            <a:noAutofit/>
          </a:bodyPr>
          <a:lstStyle>
            <a:lvl1pPr>
              <a:lnSpc>
                <a:spcPct val="110000"/>
              </a:lnSpc>
              <a:defRPr spc="30" baseline="0"/>
            </a:lvl1pPr>
          </a:lstStyle>
          <a:p>
            <a:r>
              <a:rPr lang="en-US"/>
              <a:t>Long title sentence case, lorem ipsum has been </a:t>
            </a:r>
            <a:br>
              <a:rPr lang="en-US"/>
            </a:br>
            <a:r>
              <a:rPr lang="en-US"/>
              <a:t>the industry’s standard dummy text.</a:t>
            </a:r>
          </a:p>
        </p:txBody>
      </p:sp>
      <p:sp>
        <p:nvSpPr>
          <p:cNvPr id="13" name="Subtitle 2"/>
          <p:cNvSpPr>
            <a:spLocks noGrp="1"/>
          </p:cNvSpPr>
          <p:nvPr>
            <p:ph type="subTitle" idx="10" hasCustomPrompt="1"/>
          </p:nvPr>
        </p:nvSpPr>
        <p:spPr>
          <a:xfrm>
            <a:off x="4416552" y="585216"/>
            <a:ext cx="7086600"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14" name="Vertical Text Placeholder 2"/>
          <p:cNvSpPr>
            <a:spLocks noGrp="1"/>
          </p:cNvSpPr>
          <p:nvPr>
            <p:ph type="body" orient="vert" idx="1" hasCustomPrompt="1"/>
          </p:nvPr>
        </p:nvSpPr>
        <p:spPr>
          <a:xfrm>
            <a:off x="4416552" y="914399"/>
            <a:ext cx="7086600" cy="453139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442697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3076211"/>
            <a:ext cx="5221224" cy="705578"/>
          </a:xfrm>
        </p:spPr>
        <p:txBody>
          <a:bodyPr anchor="t" anchorCtr="0">
            <a:noAutofit/>
          </a:bodyPr>
          <a:lstStyle>
            <a:lvl1pPr>
              <a:lnSpc>
                <a:spcPct val="110000"/>
              </a:lnSpc>
              <a:defRPr spc="30"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281928" y="1459009"/>
            <a:ext cx="5221224"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281928" y="1788193"/>
            <a:ext cx="5221224" cy="3657600"/>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7"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033440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13" name="Chart Placeholder 12"/>
          <p:cNvSpPr>
            <a:spLocks noGrp="1"/>
          </p:cNvSpPr>
          <p:nvPr>
            <p:ph type="chart" sz="quarter" idx="10" hasCustomPrompt="1"/>
          </p:nvPr>
        </p:nvSpPr>
        <p:spPr>
          <a:xfrm>
            <a:off x="685800" y="2057400"/>
            <a:ext cx="10817352" cy="3337560"/>
          </a:xfrm>
        </p:spPr>
        <p:txBody>
          <a:bodyPr tIns="914400" anchor="ctr" anchorCtr="0"/>
          <a:lstStyle>
            <a:lvl1pPr algn="ctr">
              <a:defRPr/>
            </a:lvl1pPr>
          </a:lstStyle>
          <a:p>
            <a:r>
              <a:rPr lang="en-US"/>
              <a:t>Insert or create a chart</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124160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981645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lvl1pPr>
          </a:lstStyle>
          <a:p>
            <a:r>
              <a:rPr lang="en-US" dirty="0"/>
              <a:t>Title sentence case</a:t>
            </a:r>
          </a:p>
        </p:txBody>
      </p:sp>
      <p:sp>
        <p:nvSpPr>
          <p:cNvPr id="4" name="Picture Placeholder 14"/>
          <p:cNvSpPr>
            <a:spLocks noGrp="1"/>
          </p:cNvSpPr>
          <p:nvPr>
            <p:ph type="pic" sz="quarter" idx="11" hasCustomPrompt="1"/>
          </p:nvPr>
        </p:nvSpPr>
        <p:spPr>
          <a:xfrm>
            <a:off x="4041521" y="0"/>
            <a:ext cx="8147304"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8" name="Vertical Text Placeholder 2"/>
          <p:cNvSpPr>
            <a:spLocks noGrp="1"/>
          </p:cNvSpPr>
          <p:nvPr>
            <p:ph type="body" orient="vert" idx="1" hasCustomPrompt="1"/>
          </p:nvPr>
        </p:nvSpPr>
        <p:spPr>
          <a:xfrm>
            <a:off x="685800" y="1358510"/>
            <a:ext cx="2798064"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60387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go Full Page">
    <p:bg>
      <p:bgPr>
        <a:solidFill>
          <a:schemeClr val="tx1"/>
        </a:solidFill>
        <a:effectLst/>
      </p:bgPr>
    </p:bg>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solidFill>
                  <a:srgbClr val="FFFFFF"/>
                </a:solidFill>
              </a:defRPr>
            </a:lvl1pPr>
          </a:lstStyle>
          <a:p>
            <a:r>
              <a:rPr lang="en-US" dirty="0"/>
              <a:t>Title sentence case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31696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4"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5"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97922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82112613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ck Cover — Cosmic Bl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55988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ck Cover —  Dark Grey with White Cursor">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4295426" y="3068510"/>
            <a:ext cx="3598100" cy="720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1895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 White">
    <p:spTree>
      <p:nvGrpSpPr>
        <p:cNvPr id="1" name=""/>
        <p:cNvGrpSpPr/>
        <p:nvPr/>
      </p:nvGrpSpPr>
      <p:grpSpPr>
        <a:xfrm>
          <a:off x="0" y="0"/>
          <a:ext cx="0" cy="0"/>
          <a:chOff x="0" y="0"/>
          <a:chExt cx="0" cy="0"/>
        </a:xfrm>
      </p:grpSpPr>
      <p:pic>
        <p:nvPicPr>
          <p:cNvPr id="4" name="Picture 3"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2"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3"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425175252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 Cover —  Dark Grey">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3623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pic>
        <p:nvPicPr>
          <p:cNvPr id="5" name="Picture 4" descr="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9"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solidFill>
                  <a:schemeClr val="bg1"/>
                </a:solidFill>
              </a:defRPr>
            </a:lvl1pPr>
          </a:lstStyle>
          <a:p>
            <a:r>
              <a:rPr lang="en-US"/>
              <a:t>Title of the presentation</a:t>
            </a:r>
            <a:br>
              <a:rPr lang="en-US"/>
            </a:br>
            <a:r>
              <a:rPr lang="en-US"/>
              <a:t>two lines max and no subtitle</a:t>
            </a:r>
          </a:p>
        </p:txBody>
      </p:sp>
      <p:sp>
        <p:nvSpPr>
          <p:cNvPr id="10"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7402994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6889559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3" name="Vertical Text Placeholder 2"/>
          <p:cNvSpPr>
            <a:spLocks noGrp="1"/>
          </p:cNvSpPr>
          <p:nvPr>
            <p:ph type="body" orient="vert" idx="1"/>
          </p:nvPr>
        </p:nvSpPr>
        <p:spPr>
          <a:xfrm>
            <a:off x="685800" y="1828799"/>
            <a:ext cx="10817352" cy="3657600"/>
          </a:xfrm>
        </p:spPr>
        <p:txBody>
          <a:bodyPr vert="horz"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533909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lvl1pPr>
            <a:lvl2pPr marL="635000" indent="-177800">
              <a:spcBef>
                <a:spcPts val="900"/>
              </a:spcBef>
              <a:spcAft>
                <a:spcPts val="0"/>
              </a:spcAft>
              <a:buClr>
                <a:schemeClr val="bg1">
                  <a:lumMod val="50000"/>
                </a:schemeClr>
              </a:buClr>
              <a:buSzPct val="85000"/>
              <a:buFont typeface="Wingdings" charset="2"/>
              <a:buChar char="§"/>
              <a:defRPr sz="1600"/>
            </a:lvl2pPr>
            <a:lvl3pPr marL="800100" indent="-165100">
              <a:spcBef>
                <a:spcPts val="900"/>
              </a:spcBef>
              <a:spcAft>
                <a:spcPts val="0"/>
              </a:spcAft>
              <a:buClr>
                <a:schemeClr val="bg1">
                  <a:lumMod val="50000"/>
                </a:schemeClr>
              </a:buClr>
              <a:buSzPct val="85000"/>
              <a:buFont typeface="Wingdings" charset="2"/>
              <a:buChar char="§"/>
              <a:defRPr sz="1600"/>
            </a:lvl3pPr>
            <a:lvl4pPr marL="977900" indent="-177800">
              <a:spcBef>
                <a:spcPts val="900"/>
              </a:spcBef>
              <a:spcAft>
                <a:spcPts val="0"/>
              </a:spcAft>
              <a:buClr>
                <a:schemeClr val="bg1">
                  <a:lumMod val="50000"/>
                </a:schemeClr>
              </a:buClr>
              <a:buSzPct val="85000"/>
              <a:buFont typeface="Wingdings" charset="2"/>
              <a:buChar char="§"/>
              <a:defRPr sz="1600"/>
            </a:lvl4pPr>
            <a:lvl5pPr marL="1143000" indent="-165100">
              <a:spcBef>
                <a:spcPts val="900"/>
              </a:spcBef>
              <a:spcAft>
                <a:spcPts val="0"/>
              </a:spcAft>
              <a:buClr>
                <a:schemeClr val="bg1">
                  <a:lumMod val="50000"/>
                </a:schemeClr>
              </a:buClr>
              <a:buSzPct val="85000"/>
              <a:buFont typeface="Wingdings"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55917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Cosmic Blu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828799"/>
            <a:ext cx="10817352" cy="3657600"/>
          </a:xfrm>
        </p:spPr>
        <p:txBody>
          <a:bodyPr vert="horz" ancho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1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5284674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Cosmic Blue with bullets">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8" name="Rectangle 7"/>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
        <p:nvSpPr>
          <p:cNvPr id="11"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solidFill>
                  <a:srgbClr val="FFFFFF"/>
                </a:solidFill>
              </a:defRPr>
            </a:lvl1pPr>
            <a:lvl2pPr marL="635000" indent="-177800">
              <a:spcBef>
                <a:spcPts val="900"/>
              </a:spcBef>
              <a:spcAft>
                <a:spcPts val="0"/>
              </a:spcAft>
              <a:buClr>
                <a:schemeClr val="bg1"/>
              </a:buClr>
              <a:buSzPct val="85000"/>
              <a:buFont typeface="Wingdings" charset="2"/>
              <a:buChar char="§"/>
              <a:defRPr sz="1600">
                <a:solidFill>
                  <a:srgbClr val="FFFFFF"/>
                </a:solidFill>
              </a:defRPr>
            </a:lvl2pPr>
            <a:lvl3pPr marL="800100" indent="-165100">
              <a:spcBef>
                <a:spcPts val="900"/>
              </a:spcBef>
              <a:spcAft>
                <a:spcPts val="0"/>
              </a:spcAft>
              <a:buClr>
                <a:schemeClr val="bg1"/>
              </a:buClr>
              <a:buSzPct val="85000"/>
              <a:buFont typeface="Wingdings" charset="2"/>
              <a:buChar char="§"/>
              <a:defRPr sz="1600">
                <a:solidFill>
                  <a:srgbClr val="FFFFFF"/>
                </a:solidFill>
              </a:defRPr>
            </a:lvl3pPr>
            <a:lvl4pPr marL="977900" indent="-177800">
              <a:spcBef>
                <a:spcPts val="900"/>
              </a:spcBef>
              <a:spcAft>
                <a:spcPts val="0"/>
              </a:spcAft>
              <a:buClr>
                <a:schemeClr val="bg1"/>
              </a:buClr>
              <a:buSzPct val="85000"/>
              <a:buFont typeface="Wingdings" charset="2"/>
              <a:buChar char="§"/>
              <a:defRPr sz="1600">
                <a:solidFill>
                  <a:srgbClr val="FFFFFF"/>
                </a:solidFill>
              </a:defRPr>
            </a:lvl4pPr>
            <a:lvl5pPr marL="1143000" indent="-165100">
              <a:spcBef>
                <a:spcPts val="900"/>
              </a:spcBef>
              <a:spcAft>
                <a:spcPts val="0"/>
              </a:spcAft>
              <a:buClr>
                <a:schemeClr val="bg1"/>
              </a:buClr>
              <a:buSzPct val="85000"/>
              <a:buFont typeface="Wingdings" charset="2"/>
              <a:buChar cha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429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615553"/>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819656"/>
            <a:ext cx="10817352" cy="365760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668000" y="6321167"/>
            <a:ext cx="835152" cy="92333"/>
          </a:xfrm>
          <a:prstGeom prst="rect">
            <a:avLst/>
          </a:prstGeom>
        </p:spPr>
        <p:txBody>
          <a:bodyPr vert="horz" lIns="0" tIns="0" rIns="0" bIns="0" rtlCol="0" anchor="t">
            <a:noAutofit/>
          </a:bodyPr>
          <a:lstStyle>
            <a:lvl1pPr algn="r">
              <a:spcBef>
                <a:spcPts val="0"/>
              </a:spcBef>
              <a:defRPr sz="600">
                <a:solidFill>
                  <a:schemeClr val="tx1"/>
                </a:solidFill>
                <a:latin typeface="+mn-lt"/>
              </a:defRPr>
            </a:lvl1pPr>
          </a:lstStyle>
          <a:p>
            <a:fld id="{96A10171-2F11-6A46-9E52-B0937039DB28}" type="slidenum">
              <a:rPr lang="uk-UA"/>
              <a:pPr/>
              <a:t>‹#›</a:t>
            </a:fld>
            <a:endParaRPr lang="uk-UA"/>
          </a:p>
        </p:txBody>
      </p:sp>
      <p:sp>
        <p:nvSpPr>
          <p:cNvPr id="8" name="Footer Placeholder 7"/>
          <p:cNvSpPr>
            <a:spLocks noGrp="1"/>
          </p:cNvSpPr>
          <p:nvPr>
            <p:ph type="ftr" sz="quarter" idx="3"/>
          </p:nvPr>
        </p:nvSpPr>
        <p:spPr>
          <a:xfrm>
            <a:off x="685800" y="6321167"/>
            <a:ext cx="3860800" cy="92333"/>
          </a:xfrm>
          <a:prstGeom prst="rect">
            <a:avLst/>
          </a:prstGeom>
        </p:spPr>
        <p:txBody>
          <a:bodyPr vert="horz" lIns="0" tIns="0" rIns="0" bIns="0" rtlCol="0" anchor="t">
            <a:noAutofit/>
          </a:bodyPr>
          <a:lstStyle>
            <a:lvl1pPr algn="l">
              <a:defRPr sz="600">
                <a:solidFill>
                  <a:schemeClr val="tx1"/>
                </a:solidFill>
              </a:defRPr>
            </a:lvl1pPr>
          </a:lstStyle>
          <a:p>
            <a:r>
              <a:rPr lang="en-US"/>
              <a:t>Copyright SapientRazorfish | Confidential</a:t>
            </a:r>
            <a:endParaRPr lang="bg-BG"/>
          </a:p>
        </p:txBody>
      </p:sp>
    </p:spTree>
    <p:extLst>
      <p:ext uri="{BB962C8B-B14F-4D97-AF65-F5344CB8AC3E}">
        <p14:creationId xmlns:p14="http://schemas.microsoft.com/office/powerpoint/2010/main" val="4060889809"/>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457200" rtl="0" eaLnBrk="1" latinLnBrk="0" hangingPunct="1">
        <a:spcBef>
          <a:spcPts val="0"/>
        </a:spcBef>
        <a:buNone/>
        <a:defRPr sz="4000" kern="1200">
          <a:solidFill>
            <a:schemeClr val="tx1"/>
          </a:solidFill>
          <a:latin typeface="MillerDisplay"/>
          <a:ea typeface="+mj-ea"/>
          <a:cs typeface="+mj-cs"/>
        </a:defRPr>
      </a:lvl1pPr>
    </p:titleStyle>
    <p:bodyStyle>
      <a:lvl1pPr marL="171450"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1pPr>
      <a:lvl2pPr marL="344488" indent="-173038"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2pPr>
      <a:lvl3pPr marL="515938"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3pPr>
      <a:lvl4pPr marL="687388"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4pPr>
      <a:lvl5pPr marL="860425" indent="-173038"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615553"/>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819654"/>
            <a:ext cx="10817352" cy="4352545"/>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338756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iming>
    <p:tnLst>
      <p:par>
        <p:cTn id="1" dur="indefinite" restart="never" nodeType="tmRoot"/>
      </p:par>
    </p:tnLst>
  </p:timing>
  <p:txStyles>
    <p:titleStyle>
      <a:lvl1pPr algn="l" defTabSz="457200" rtl="0" eaLnBrk="1" latinLnBrk="0" hangingPunct="1">
        <a:spcBef>
          <a:spcPct val="0"/>
        </a:spcBef>
        <a:buNone/>
        <a:defRPr sz="4000" kern="1200">
          <a:solidFill>
            <a:schemeClr val="tx1"/>
          </a:solidFill>
          <a:latin typeface="MillerDisplay"/>
          <a:ea typeface="+mj-ea"/>
          <a:cs typeface="+mj-cs"/>
        </a:defRPr>
      </a:lvl1pPr>
    </p:titleStyle>
    <p:bodyStyle>
      <a:lvl1pPr marL="1778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1pPr>
      <a:lvl2pPr marL="3429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2pPr>
      <a:lvl3pPr marL="5207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3pPr>
      <a:lvl4pPr marL="6858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4pPr>
      <a:lvl5pPr marL="8636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54050"/>
            <a:ext cx="10817352" cy="200055"/>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685800" y="1527205"/>
            <a:ext cx="10817352" cy="4155537"/>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336792"/>
            <a:ext cx="2843213" cy="92333"/>
          </a:xfrm>
          <a:prstGeom prst="rect">
            <a:avLst/>
          </a:prstGeom>
        </p:spPr>
        <p:txBody>
          <a:bodyPr vert="horz" lIns="0" tIns="0" rIns="0" bIns="0" rtlCol="0" anchor="t" anchorCtr="0">
            <a:noAutofit/>
          </a:bodyPr>
          <a:lstStyle>
            <a:lvl1pPr algn="l">
              <a:spcBef>
                <a:spcPts val="0"/>
              </a:spcBef>
              <a:defRPr sz="600" kern="0" cap="all" spc="100">
                <a:solidFill>
                  <a:schemeClr val="tx1"/>
                </a:solidFill>
              </a:defRPr>
            </a:lvl1pPr>
          </a:lstStyle>
          <a:p>
            <a:fld id="{5B79BDB1-EA6D-F04D-88E8-640A8DCE69BA}" type="datetimeFigureOut">
              <a:rPr lang="en-US"/>
              <a:pPr/>
              <a:t>5/29/2017</a:t>
            </a:fld>
            <a:endParaRPr lang="en-US"/>
          </a:p>
        </p:txBody>
      </p:sp>
      <p:sp>
        <p:nvSpPr>
          <p:cNvPr id="5" name="Footer Placeholder 4"/>
          <p:cNvSpPr>
            <a:spLocks noGrp="1"/>
          </p:cNvSpPr>
          <p:nvPr>
            <p:ph type="ftr" sz="quarter" idx="3"/>
          </p:nvPr>
        </p:nvSpPr>
        <p:spPr>
          <a:xfrm>
            <a:off x="4164013" y="6336792"/>
            <a:ext cx="3860800" cy="92333"/>
          </a:xfrm>
          <a:prstGeom prst="rect">
            <a:avLst/>
          </a:prstGeom>
        </p:spPr>
        <p:txBody>
          <a:bodyPr vert="horz" lIns="0" tIns="0" rIns="0" bIns="0" rtlCol="0" anchor="t" anchorCtr="0">
            <a:noAutofit/>
          </a:bodyPr>
          <a:lstStyle>
            <a:lvl1pPr algn="ctr">
              <a:spcBef>
                <a:spcPts val="0"/>
              </a:spcBef>
              <a:defRPr sz="600" kern="0" cap="all" spc="100">
                <a:solidFill>
                  <a:schemeClr val="tx1"/>
                </a:solidFill>
              </a:defRPr>
            </a:lvl1pPr>
          </a:lstStyle>
          <a:p>
            <a:endParaRPr lang="en-US"/>
          </a:p>
        </p:txBody>
      </p:sp>
      <p:sp>
        <p:nvSpPr>
          <p:cNvPr id="6" name="Slide Number Placeholder 5"/>
          <p:cNvSpPr>
            <a:spLocks noGrp="1"/>
          </p:cNvSpPr>
          <p:nvPr>
            <p:ph type="sldNum" sz="quarter" idx="4"/>
          </p:nvPr>
        </p:nvSpPr>
        <p:spPr>
          <a:xfrm>
            <a:off x="8659940" y="6336792"/>
            <a:ext cx="2843212" cy="92333"/>
          </a:xfrm>
          <a:prstGeom prst="rect">
            <a:avLst/>
          </a:prstGeom>
        </p:spPr>
        <p:txBody>
          <a:bodyPr vert="horz" lIns="0" tIns="0" rIns="0" bIns="0" rtlCol="0" anchor="t" anchorCtr="0">
            <a:noAutofit/>
          </a:bodyPr>
          <a:lstStyle>
            <a:lvl1pPr algn="r">
              <a:spcBef>
                <a:spcPts val="0"/>
              </a:spcBef>
              <a:defRPr sz="600" kern="0" cap="all" spc="100">
                <a:solidFill>
                  <a:schemeClr val="tx1"/>
                </a:solidFill>
              </a:defRPr>
            </a:lvl1pPr>
          </a:lstStyle>
          <a:p>
            <a:fld id="{40C32269-2443-0045-A2F7-9D63E553E046}" type="slidenum">
              <a:rPr lang="en-US"/>
              <a:pPr/>
              <a:t>‹#›</a:t>
            </a:fld>
            <a:endParaRPr lang="en-US"/>
          </a:p>
        </p:txBody>
      </p:sp>
    </p:spTree>
    <p:extLst>
      <p:ext uri="{BB962C8B-B14F-4D97-AF65-F5344CB8AC3E}">
        <p14:creationId xmlns:p14="http://schemas.microsoft.com/office/powerpoint/2010/main" val="2379305443"/>
      </p:ext>
    </p:extLst>
  </p:cSld>
  <p:clrMap bg1="lt1" tx1="dk1" bg2="lt2" tx2="dk2" accent1="accent1" accent2="accent2" accent3="accent3" accent4="accent4" accent5="accent5" accent6="accent6" hlink="hlink" folHlink="folHlink"/>
  <p:sldLayoutIdLst>
    <p:sldLayoutId id="2147483667" r:id="rId1"/>
    <p:sldLayoutId id="2147483737" r:id="rId2"/>
    <p:sldLayoutId id="2147483669" r:id="rId3"/>
    <p:sldLayoutId id="2147483738" r:id="rId4"/>
    <p:sldLayoutId id="2147483670" r:id="rId5"/>
  </p:sldLayoutIdLst>
  <p:timing>
    <p:tnLst>
      <p:par>
        <p:cTn id="1" dur="indefinite" restart="never" nodeType="tmRoot"/>
      </p:par>
    </p:tnLst>
  </p:timing>
  <p:txStyles>
    <p:titleStyle>
      <a:lvl1pPr algn="l" defTabSz="457200" rtl="0" eaLnBrk="1" latinLnBrk="0" hangingPunct="1">
        <a:spcBef>
          <a:spcPts val="0"/>
        </a:spcBef>
        <a:buNone/>
        <a:defRPr sz="1300" b="0" i="0" kern="0" cap="all" spc="290">
          <a:solidFill>
            <a:schemeClr val="tx1"/>
          </a:solidFill>
          <a:latin typeface="+mj-lt"/>
          <a:ea typeface="+mj-ea"/>
          <a:cs typeface="Gotham Medium"/>
        </a:defRPr>
      </a:lvl1pPr>
    </p:titleStyle>
    <p:bodyStyle>
      <a:lvl1pPr marL="4572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1pPr>
      <a:lvl2pPr marL="9144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2pPr>
      <a:lvl3pPr marL="13716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3pPr>
      <a:lvl4pPr marL="18288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4pPr>
      <a:lvl5pPr marL="22860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153888"/>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85800" y="1527204"/>
            <a:ext cx="10817352" cy="4151376"/>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2908"/>
      </p:ext>
    </p:extLst>
  </p:cSld>
  <p:clrMap bg1="lt1" tx1="dk1" bg2="lt2" tx2="dk2" accent1="accent1" accent2="accent2" accent3="accent3" accent4="accent4" accent5="accent5" accent6="accent6" hlink="hlink" folHlink="folHlink"/>
  <p:sldLayoutIdLst>
    <p:sldLayoutId id="2147483672" r:id="rId1"/>
    <p:sldLayoutId id="2147483683" r:id="rId2"/>
  </p:sldLayoutIdLst>
  <p:timing>
    <p:tnLst>
      <p:par>
        <p:cTn id="1" dur="indefinite" restart="never" nodeType="tmRoot"/>
      </p:par>
    </p:tnLst>
  </p:timing>
  <p:txStyles>
    <p:titleStyle>
      <a:lvl1pPr algn="l" defTabSz="457200" rtl="0" eaLnBrk="1" latinLnBrk="0" hangingPunct="1">
        <a:spcBef>
          <a:spcPct val="0"/>
        </a:spcBef>
        <a:buNone/>
        <a:defRPr sz="1000" kern="0" cap="all" spc="260">
          <a:solidFill>
            <a:schemeClr val="tx1"/>
          </a:solidFill>
          <a:latin typeface="+mn-lt"/>
          <a:ea typeface="+mj-ea"/>
          <a:cs typeface="+mj-cs"/>
        </a:defRPr>
      </a:lvl1pPr>
    </p:titleStyle>
    <p:bodyStyle>
      <a:lvl1pPr marL="2286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1pPr>
      <a:lvl2pPr marL="4572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2pPr>
      <a:lvl3pPr marL="6858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3pPr>
      <a:lvl4pPr marL="9144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4pPr>
      <a:lvl5pPr marL="11430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369332"/>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663700"/>
            <a:ext cx="10817352" cy="443230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661310"/>
      </p:ext>
    </p:extLst>
  </p:cSld>
  <p:clrMap bg1="lt1" tx1="dk1" bg2="lt2" tx2="dk2" accent1="accent1" accent2="accent2" accent3="accent3" accent4="accent4" accent5="accent5" accent6="accent6" hlink="hlink" folHlink="folHlink"/>
  <p:sldLayoutIdLst>
    <p:sldLayoutId id="2147483685" r:id="rId1"/>
    <p:sldLayoutId id="2147483696" r:id="rId2"/>
  </p:sldLayoutIdLst>
  <p:txStyles>
    <p:titleStyle>
      <a:lvl1pPr algn="l" defTabSz="457200" rtl="0" eaLnBrk="1" latinLnBrk="0" hangingPunct="1">
        <a:spcBef>
          <a:spcPct val="0"/>
        </a:spcBef>
        <a:buNone/>
        <a:defRPr sz="2400" kern="1200">
          <a:solidFill>
            <a:schemeClr val="tx1"/>
          </a:solidFill>
          <a:latin typeface="MillerDisplay"/>
          <a:ea typeface="+mj-ea"/>
          <a:cs typeface="MillerDisplay"/>
        </a:defRPr>
      </a:lvl1pPr>
    </p:titleStyle>
    <p:bodyStyle>
      <a:lvl1pPr marL="3429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1pPr>
      <a:lvl2pPr marL="6858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2pPr>
      <a:lvl3pPr marL="10287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3pPr>
      <a:lvl4pPr marL="13716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4pPr>
      <a:lvl5pPr marL="17145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731966"/>
            <a:ext cx="10817352" cy="323165"/>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685800" y="1600201"/>
            <a:ext cx="10817352" cy="4394200"/>
          </a:xfrm>
          <a:prstGeom prst="rect">
            <a:avLst/>
          </a:prstGeom>
        </p:spPr>
        <p:txBody>
          <a:bodyPr vert="horz" lIns="0" tIns="0" rIns="0" bIns="0" rtlCol="0">
            <a:noAutofit/>
          </a:body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965309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7" r:id="rId3"/>
    <p:sldLayoutId id="2147483711" r:id="rId4"/>
    <p:sldLayoutId id="2147483712" r:id="rId5"/>
    <p:sldLayoutId id="2147483713" r:id="rId6"/>
    <p:sldLayoutId id="2147483721" r:id="rId7"/>
    <p:sldLayoutId id="2147483698" r:id="rId8"/>
    <p:sldLayoutId id="2147483739" r:id="rId9"/>
    <p:sldLayoutId id="2147483717" r:id="rId10"/>
    <p:sldLayoutId id="2147483718" r:id="rId11"/>
    <p:sldLayoutId id="2147483720" r:id="rId12"/>
    <p:sldLayoutId id="2147483740" r:id="rId13"/>
  </p:sldLayoutIdLst>
  <p:txStyles>
    <p:titleStyle>
      <a:lvl1pPr algn="l" defTabSz="457200" rtl="0" eaLnBrk="1" latinLnBrk="0" hangingPunct="1">
        <a:spcBef>
          <a:spcPct val="0"/>
        </a:spcBef>
        <a:buNone/>
        <a:defRPr sz="2100" kern="1200" spc="30">
          <a:solidFill>
            <a:schemeClr val="tx1"/>
          </a:solidFill>
          <a:latin typeface="MillerDisplay"/>
          <a:ea typeface="+mj-ea"/>
          <a:cs typeface="+mj-cs"/>
        </a:defRPr>
      </a:lvl1pPr>
    </p:titleStyle>
    <p:bodyStyle>
      <a:lvl1pPr marL="0" indent="0" algn="l" defTabSz="457200" rtl="0" eaLnBrk="1" latinLnBrk="0" hangingPunct="1">
        <a:lnSpc>
          <a:spcPct val="150000"/>
        </a:lnSpc>
        <a:spcBef>
          <a:spcPts val="0"/>
        </a:spcBef>
        <a:spcAft>
          <a:spcPts val="25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858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863600" indent="-177800" algn="l" defTabSz="457200" rtl="0" eaLnBrk="1" latinLnBrk="0" hangingPunct="1">
        <a:lnSpc>
          <a:spcPct val="150000"/>
        </a:lnSpc>
        <a:spcBef>
          <a:spcPct val="20000"/>
        </a:spcBef>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38415"/>
            <a:ext cx="10969625" cy="215444"/>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969625" cy="12495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0416487"/>
      </p:ext>
    </p:extLst>
  </p:cSld>
  <p:clrMap bg1="lt1" tx1="dk1" bg2="lt2" tx2="dk2" accent1="accent1" accent2="accent2" accent3="accent3" accent4="accent4" accent5="accent5" accent6="accent6" hlink="hlink" folHlink="folHlink"/>
  <p:sldLayoutIdLst>
    <p:sldLayoutId id="2147483715" r:id="rId1"/>
    <p:sldLayoutId id="2147483719" r:id="rId2"/>
    <p:sldLayoutId id="2147483716" r:id="rId3"/>
  </p:sldLayoutIdLst>
  <p:timing>
    <p:tnLst>
      <p:par>
        <p:cTn id="1" dur="indefinite" restart="never" nodeType="tmRoot"/>
      </p:par>
    </p:tnLst>
  </p:timing>
  <p:txStyles>
    <p:titleStyle>
      <a:lvl1pPr algn="l" defTabSz="457200" rtl="0" eaLnBrk="1" latinLnBrk="0" hangingPunct="1">
        <a:spcBef>
          <a:spcPct val="0"/>
        </a:spcBef>
        <a:buNone/>
        <a:defRPr sz="1400" kern="1200">
          <a:solidFill>
            <a:schemeClr val="tx1"/>
          </a:solidFill>
          <a:latin typeface="+mj-lt"/>
          <a:ea typeface="+mj-ea"/>
          <a:cs typeface="Gotham Medium"/>
        </a:defRPr>
      </a:lvl1pPr>
    </p:titleStyle>
    <p:bodyStyle>
      <a:lvl1pPr marL="342900" indent="-3429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1pPr>
      <a:lvl2pPr marL="742950" indent="-28575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2pPr>
      <a:lvl3pPr marL="11430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3pPr>
      <a:lvl4pPr marL="16002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4pPr>
      <a:lvl5pPr marL="20574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86499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116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Generators – let us set up your project!</a:t>
            </a:r>
            <a:endParaRPr lang="en-US" dirty="0"/>
          </a:p>
        </p:txBody>
      </p:sp>
      <p:sp>
        <p:nvSpPr>
          <p:cNvPr id="9" name="Subtitle 8"/>
          <p:cNvSpPr>
            <a:spLocks noGrp="1"/>
          </p:cNvSpPr>
          <p:nvPr>
            <p:ph type="subTitle" idx="1"/>
          </p:nvPr>
        </p:nvSpPr>
        <p:spPr/>
        <p:txBody>
          <a:bodyPr/>
          <a:lstStyle/>
          <a:p>
            <a:r>
              <a:rPr lang="en-US" dirty="0" smtClean="0"/>
              <a:t>MAY 26, </a:t>
            </a:r>
            <a:r>
              <a:rPr lang="en-US" dirty="0"/>
              <a:t>2017</a:t>
            </a:r>
          </a:p>
        </p:txBody>
      </p:sp>
    </p:spTree>
    <p:extLst>
      <p:ext uri="{BB962C8B-B14F-4D97-AF65-F5344CB8AC3E}">
        <p14:creationId xmlns:p14="http://schemas.microsoft.com/office/powerpoint/2010/main" val="3867318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Vertical Text Placeholder 4"/>
          <p:cNvSpPr>
            <a:spLocks noGrp="1"/>
          </p:cNvSpPr>
          <p:nvPr>
            <p:ph type="body" orient="vert" idx="1"/>
          </p:nvPr>
        </p:nvSpPr>
        <p:spPr/>
        <p:txBody>
          <a:bodyPr/>
          <a:lstStyle/>
          <a:p>
            <a:r>
              <a:rPr lang="en-US" dirty="0"/>
              <a:t>What</a:t>
            </a:r>
            <a:r>
              <a:rPr lang="en-US" dirty="0" smtClean="0"/>
              <a:t>? Why? How?</a:t>
            </a:r>
          </a:p>
          <a:p>
            <a:r>
              <a:rPr lang="en-US" dirty="0" smtClean="0"/>
              <a:t>What </a:t>
            </a:r>
            <a:r>
              <a:rPr lang="en-US" dirty="0" smtClean="0"/>
              <a:t>is Yeoman? Why not Yeoman?</a:t>
            </a:r>
          </a:p>
          <a:p>
            <a:r>
              <a:rPr lang="en-US" dirty="0" smtClean="0"/>
              <a:t>Demo</a:t>
            </a:r>
          </a:p>
          <a:p>
            <a:r>
              <a:rPr lang="en-US" dirty="0" smtClean="0"/>
              <a:t>Code walk</a:t>
            </a:r>
          </a:p>
          <a:p>
            <a:r>
              <a:rPr lang="en-US" dirty="0" smtClean="0"/>
              <a:t>Q/A session</a:t>
            </a:r>
          </a:p>
          <a:p>
            <a:r>
              <a:rPr lang="en-US" dirty="0" smtClean="0"/>
              <a:t>Repo details</a:t>
            </a:r>
            <a:endParaRPr lang="en-US" dirty="0"/>
          </a:p>
        </p:txBody>
      </p:sp>
    </p:spTree>
    <p:extLst>
      <p:ext uri="{BB962C8B-B14F-4D97-AF65-F5344CB8AC3E}">
        <p14:creationId xmlns:p14="http://schemas.microsoft.com/office/powerpoint/2010/main" val="2335965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a:t>
            </a:r>
            <a:r>
              <a:rPr lang="en-US" sz="1400" dirty="0" smtClean="0"/>
              <a:t>kick start </a:t>
            </a:r>
            <a:r>
              <a:rPr lang="en-US" sz="1400" dirty="0" smtClean="0"/>
              <a:t>your application. </a:t>
            </a:r>
            <a:endParaRPr lang="en-US" sz="1400" dirty="0"/>
          </a:p>
        </p:txBody>
      </p:sp>
      <p:grpSp>
        <p:nvGrpSpPr>
          <p:cNvPr id="7" name="Group 6"/>
          <p:cNvGrpSpPr/>
          <p:nvPr/>
        </p:nvGrpSpPr>
        <p:grpSpPr>
          <a:xfrm>
            <a:off x="1288845" y="2958939"/>
            <a:ext cx="1820115" cy="453337"/>
            <a:chOff x="0" y="1768387"/>
            <a:chExt cx="1417884" cy="810002"/>
          </a:xfrm>
        </p:grpSpPr>
        <p:sp>
          <p:nvSpPr>
            <p:cNvPr id="8" name="Rounded Rectangle 7"/>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Prompts</a:t>
              </a:r>
              <a:endParaRPr lang="en-US" dirty="0"/>
            </a:p>
          </p:txBody>
        </p:sp>
        <p:sp>
          <p:nvSpPr>
            <p:cNvPr id="10"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11" name="Straight Arrow Connector 10"/>
          <p:cNvCxnSpPr/>
          <p:nvPr/>
        </p:nvCxnSpPr>
        <p:spPr>
          <a:xfrm>
            <a:off x="3108960" y="3412276"/>
            <a:ext cx="1119987" cy="5292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5366358" y="2307813"/>
            <a:ext cx="0" cy="13022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rot="1498739">
            <a:off x="3110456" y="3621284"/>
            <a:ext cx="809320" cy="246221"/>
          </a:xfrm>
          <a:prstGeom prst="rect">
            <a:avLst/>
          </a:prstGeom>
          <a:noFill/>
        </p:spPr>
        <p:txBody>
          <a:bodyPr wrap="square" rtlCol="0">
            <a:spAutoFit/>
          </a:bodyPr>
          <a:lstStyle/>
          <a:p>
            <a:r>
              <a:rPr lang="en-US" sz="1000" b="1" dirty="0" smtClean="0"/>
              <a:t>answers</a:t>
            </a:r>
            <a:endParaRPr lang="en-US" sz="1000" dirty="0"/>
          </a:p>
        </p:txBody>
      </p:sp>
      <p:grpSp>
        <p:nvGrpSpPr>
          <p:cNvPr id="18" name="Group 17"/>
          <p:cNvGrpSpPr/>
          <p:nvPr/>
        </p:nvGrpSpPr>
        <p:grpSpPr>
          <a:xfrm>
            <a:off x="4478174" y="1854476"/>
            <a:ext cx="1820115" cy="453337"/>
            <a:chOff x="0" y="1768387"/>
            <a:chExt cx="1417884" cy="810002"/>
          </a:xfrm>
        </p:grpSpPr>
        <p:sp>
          <p:nvSpPr>
            <p:cNvPr id="19" name="Rounded Rectangle 18"/>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Scripts</a:t>
              </a:r>
              <a:endParaRPr lang="en-US" dirty="0"/>
            </a:p>
          </p:txBody>
        </p:sp>
        <p:sp>
          <p:nvSpPr>
            <p:cNvPr id="20"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sp>
        <p:nvSpPr>
          <p:cNvPr id="22" name="Oval 21"/>
          <p:cNvSpPr/>
          <p:nvPr/>
        </p:nvSpPr>
        <p:spPr>
          <a:xfrm>
            <a:off x="4187004"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Node/any generator middleware</a:t>
            </a:r>
            <a:endParaRPr lang="en-US" sz="1400" dirty="0">
              <a:solidFill>
                <a:schemeClr val="tx1"/>
              </a:solidFill>
            </a:endParaRPr>
          </a:p>
        </p:txBody>
      </p:sp>
      <p:cxnSp>
        <p:nvCxnSpPr>
          <p:cNvPr id="23" name="Straight Arrow Connector 22"/>
          <p:cNvCxnSpPr/>
          <p:nvPr/>
        </p:nvCxnSpPr>
        <p:spPr>
          <a:xfrm>
            <a:off x="6545711" y="4149054"/>
            <a:ext cx="29221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9467831" y="3922385"/>
            <a:ext cx="1820115" cy="653434"/>
            <a:chOff x="0" y="1768387"/>
            <a:chExt cx="1417884" cy="810002"/>
          </a:xfrm>
        </p:grpSpPr>
        <p:sp>
          <p:nvSpPr>
            <p:cNvPr id="25" name="Rounded Rectangle 24"/>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Generated project</a:t>
              </a:r>
              <a:endParaRPr lang="en-US" dirty="0"/>
            </a:p>
          </p:txBody>
        </p:sp>
        <p:sp>
          <p:nvSpPr>
            <p:cNvPr id="26"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grpSp>
        <p:nvGrpSpPr>
          <p:cNvPr id="27" name="Group 26"/>
          <p:cNvGrpSpPr/>
          <p:nvPr/>
        </p:nvGrpSpPr>
        <p:grpSpPr>
          <a:xfrm>
            <a:off x="7816444" y="5451522"/>
            <a:ext cx="2561445" cy="739586"/>
            <a:chOff x="0" y="1768387"/>
            <a:chExt cx="1417884" cy="810002"/>
          </a:xfrm>
        </p:grpSpPr>
        <p:sp>
          <p:nvSpPr>
            <p:cNvPr id="28" name="Rounded Rectangle 27"/>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Clean scripts &amp; </a:t>
              </a:r>
              <a:r>
                <a:rPr lang="en-US" dirty="0" err="1" smtClean="0"/>
                <a:t>node_modules</a:t>
              </a:r>
              <a:endParaRPr lang="en-US" dirty="0"/>
            </a:p>
          </p:txBody>
        </p:sp>
        <p:sp>
          <p:nvSpPr>
            <p:cNvPr id="29"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grpSp>
        <p:nvGrpSpPr>
          <p:cNvPr id="30" name="Group 29"/>
          <p:cNvGrpSpPr/>
          <p:nvPr/>
        </p:nvGrpSpPr>
        <p:grpSpPr>
          <a:xfrm>
            <a:off x="4187004" y="5478062"/>
            <a:ext cx="2506769" cy="653434"/>
            <a:chOff x="0" y="1768387"/>
            <a:chExt cx="1417884" cy="810002"/>
          </a:xfrm>
        </p:grpSpPr>
        <p:sp>
          <p:nvSpPr>
            <p:cNvPr id="31" name="Rounded Rectangle 30"/>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Install new dependencies</a:t>
              </a:r>
              <a:endParaRPr lang="en-US" dirty="0"/>
            </a:p>
          </p:txBody>
        </p:sp>
        <p:sp>
          <p:nvSpPr>
            <p:cNvPr id="32"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33" name="Straight Arrow Connector 32"/>
          <p:cNvCxnSpPr/>
          <p:nvPr/>
        </p:nvCxnSpPr>
        <p:spPr>
          <a:xfrm>
            <a:off x="6492070" y="4353359"/>
            <a:ext cx="1324374" cy="119574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a:off x="5386058" y="4716843"/>
            <a:ext cx="0" cy="7346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rot="5400000">
            <a:off x="5096152" y="4923882"/>
            <a:ext cx="809320" cy="246221"/>
          </a:xfrm>
          <a:prstGeom prst="rect">
            <a:avLst/>
          </a:prstGeom>
          <a:noFill/>
        </p:spPr>
        <p:txBody>
          <a:bodyPr wrap="square" rtlCol="0">
            <a:spAutoFit/>
          </a:bodyPr>
          <a:lstStyle/>
          <a:p>
            <a:r>
              <a:rPr lang="en-US" sz="1000" b="1" dirty="0" smtClean="0"/>
              <a:t>Step 3</a:t>
            </a:r>
            <a:endParaRPr lang="en-US" sz="1000" dirty="0"/>
          </a:p>
        </p:txBody>
      </p:sp>
      <p:sp>
        <p:nvSpPr>
          <p:cNvPr id="39" name="TextBox 38"/>
          <p:cNvSpPr txBox="1"/>
          <p:nvPr/>
        </p:nvSpPr>
        <p:spPr>
          <a:xfrm rot="2506796">
            <a:off x="6749596" y="4644219"/>
            <a:ext cx="809320" cy="246221"/>
          </a:xfrm>
          <a:prstGeom prst="rect">
            <a:avLst/>
          </a:prstGeom>
          <a:noFill/>
        </p:spPr>
        <p:txBody>
          <a:bodyPr wrap="square" rtlCol="0">
            <a:spAutoFit/>
          </a:bodyPr>
          <a:lstStyle/>
          <a:p>
            <a:r>
              <a:rPr lang="en-US" sz="1000" dirty="0" smtClean="0"/>
              <a:t>Step 2</a:t>
            </a:r>
            <a:endParaRPr lang="en-US" sz="1000" dirty="0"/>
          </a:p>
        </p:txBody>
      </p:sp>
      <p:sp>
        <p:nvSpPr>
          <p:cNvPr id="40" name="TextBox 39"/>
          <p:cNvSpPr txBox="1"/>
          <p:nvPr/>
        </p:nvSpPr>
        <p:spPr>
          <a:xfrm>
            <a:off x="7104070" y="3902833"/>
            <a:ext cx="809320" cy="246221"/>
          </a:xfrm>
          <a:prstGeom prst="rect">
            <a:avLst/>
          </a:prstGeom>
          <a:noFill/>
        </p:spPr>
        <p:txBody>
          <a:bodyPr wrap="square" rtlCol="0">
            <a:spAutoFit/>
          </a:bodyPr>
          <a:lstStyle/>
          <a:p>
            <a:r>
              <a:rPr lang="en-US" sz="1000" b="1" dirty="0" smtClean="0"/>
              <a:t>Step 1</a:t>
            </a:r>
            <a:endParaRPr lang="en-US" sz="1000" dirty="0"/>
          </a:p>
        </p:txBody>
      </p:sp>
      <p:cxnSp>
        <p:nvCxnSpPr>
          <p:cNvPr id="43" name="Straight Arrow Connector 42"/>
          <p:cNvCxnSpPr>
            <a:stCxn id="22" idx="1"/>
          </p:cNvCxnSpPr>
          <p:nvPr/>
        </p:nvCxnSpPr>
        <p:spPr>
          <a:xfrm flipH="1" flipV="1">
            <a:off x="3108960" y="3106757"/>
            <a:ext cx="1423469" cy="6969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2" name="TextBox 51"/>
          <p:cNvSpPr txBox="1"/>
          <p:nvPr/>
        </p:nvSpPr>
        <p:spPr>
          <a:xfrm rot="1498739">
            <a:off x="3372533" y="3227611"/>
            <a:ext cx="1162265" cy="246221"/>
          </a:xfrm>
          <a:prstGeom prst="rect">
            <a:avLst/>
          </a:prstGeom>
          <a:noFill/>
        </p:spPr>
        <p:txBody>
          <a:bodyPr wrap="square" rtlCol="0">
            <a:spAutoFit/>
          </a:bodyPr>
          <a:lstStyle/>
          <a:p>
            <a:r>
              <a:rPr lang="en-US" sz="1000" b="1" dirty="0"/>
              <a:t>c</a:t>
            </a:r>
            <a:r>
              <a:rPr lang="en-US" sz="1000" b="1" dirty="0" smtClean="0"/>
              <a:t>alls prompts</a:t>
            </a:r>
            <a:endParaRPr lang="en-US" sz="1000" dirty="0"/>
          </a:p>
        </p:txBody>
      </p:sp>
      <p:grpSp>
        <p:nvGrpSpPr>
          <p:cNvPr id="53" name="Group 52"/>
          <p:cNvGrpSpPr/>
          <p:nvPr/>
        </p:nvGrpSpPr>
        <p:grpSpPr>
          <a:xfrm>
            <a:off x="7816444" y="117437"/>
            <a:ext cx="3100837" cy="1963707"/>
            <a:chOff x="0" y="1768387"/>
            <a:chExt cx="1417884" cy="810002"/>
          </a:xfrm>
        </p:grpSpPr>
        <p:sp>
          <p:nvSpPr>
            <p:cNvPr id="54" name="Rounded Rectangle 53"/>
            <p:cNvSpPr/>
            <p:nvPr/>
          </p:nvSpPr>
          <p:spPr>
            <a:xfrm>
              <a:off x="0" y="1768387"/>
              <a:ext cx="1417884" cy="810002"/>
            </a:xfrm>
            <a:prstGeom prst="roundRect">
              <a:avLst>
                <a:gd name="adj" fmla="val 10000"/>
              </a:avLst>
            </a:prstGeom>
          </p:spPr>
          <p:style>
            <a:lnRef idx="2">
              <a:schemeClr val="accent4"/>
            </a:lnRef>
            <a:fillRef idx="1">
              <a:schemeClr val="lt1"/>
            </a:fillRef>
            <a:effectRef idx="0">
              <a:schemeClr val="accent4"/>
            </a:effectRef>
            <a:fontRef idx="minor">
              <a:schemeClr val="dk1"/>
            </a:fontRef>
          </p:style>
          <p:txBody>
            <a:bodyPr/>
            <a:lstStyle/>
            <a:p>
              <a:r>
                <a:rPr lang="en-US" sz="1400" b="1" dirty="0" smtClean="0"/>
                <a:t>Step 1 </a:t>
              </a:r>
              <a:r>
                <a:rPr lang="en-US" sz="1400" dirty="0" smtClean="0"/>
                <a:t>: talks to OS and generates the new project.</a:t>
              </a:r>
            </a:p>
            <a:p>
              <a:endParaRPr lang="en-US" sz="1400" dirty="0"/>
            </a:p>
            <a:p>
              <a:r>
                <a:rPr lang="en-US" sz="1400" b="1" dirty="0" smtClean="0"/>
                <a:t>Step 2 </a:t>
              </a:r>
              <a:r>
                <a:rPr lang="en-US" sz="1400" dirty="0" smtClean="0"/>
                <a:t>: runs </a:t>
              </a:r>
              <a:r>
                <a:rPr lang="en-US" sz="1400" dirty="0" err="1" smtClean="0"/>
                <a:t>rimraf</a:t>
              </a:r>
              <a:r>
                <a:rPr lang="en-US" sz="1400" dirty="0" smtClean="0"/>
                <a:t> </a:t>
              </a:r>
            </a:p>
            <a:p>
              <a:endParaRPr lang="en-US" sz="1400" dirty="0"/>
            </a:p>
            <a:p>
              <a:r>
                <a:rPr lang="en-US" sz="1400" b="1" dirty="0" smtClean="0"/>
                <a:t>Step 3 </a:t>
              </a:r>
              <a:r>
                <a:rPr lang="en-US" sz="1400" dirty="0" smtClean="0"/>
                <a:t>: checks for yarn or </a:t>
              </a:r>
              <a:r>
                <a:rPr lang="en-US" sz="1400" dirty="0" err="1" smtClean="0"/>
                <a:t>npm</a:t>
              </a:r>
              <a:r>
                <a:rPr lang="en-US" sz="1400" dirty="0" smtClean="0"/>
                <a:t> and installs the dependencies </a:t>
              </a:r>
              <a:endParaRPr lang="en-US" sz="1400" dirty="0"/>
            </a:p>
          </p:txBody>
        </p:sp>
        <p:sp>
          <p:nvSpPr>
            <p:cNvPr id="55"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spTree>
    <p:extLst>
      <p:ext uri="{BB962C8B-B14F-4D97-AF65-F5344CB8AC3E}">
        <p14:creationId xmlns:p14="http://schemas.microsoft.com/office/powerpoint/2010/main" val="3569529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Generators?</a:t>
            </a:r>
            <a:endParaRPr lang="en-US" dirty="0"/>
          </a:p>
        </p:txBody>
      </p:sp>
      <p:sp>
        <p:nvSpPr>
          <p:cNvPr id="9" name="Vertical Text Placeholder 8"/>
          <p:cNvSpPr>
            <a:spLocks noGrp="1"/>
          </p:cNvSpPr>
          <p:nvPr>
            <p:ph type="body" orient="vert" idx="1"/>
          </p:nvPr>
        </p:nvSpPr>
        <p:spPr/>
        <p:txBody>
          <a:bodyPr/>
          <a:lstStyle/>
          <a:p>
            <a:pPr lvl="0"/>
            <a:r>
              <a:rPr lang="en-US" sz="1400" dirty="0" smtClean="0"/>
              <a:t>Setting up a new project from </a:t>
            </a:r>
            <a:r>
              <a:rPr lang="en-US" sz="1400" dirty="0" smtClean="0"/>
              <a:t>scratch! </a:t>
            </a:r>
          </a:p>
          <a:p>
            <a:pPr lvl="0"/>
            <a:r>
              <a:rPr lang="en-US" sz="1400" dirty="0" smtClean="0"/>
              <a:t>Might be </a:t>
            </a:r>
            <a:r>
              <a:rPr lang="en-US" sz="1400" dirty="0" smtClean="0"/>
              <a:t>a hectic </a:t>
            </a:r>
            <a:r>
              <a:rPr lang="en-US" sz="1400" dirty="0" smtClean="0"/>
              <a:t>job! </a:t>
            </a:r>
          </a:p>
          <a:p>
            <a:pPr lvl="0"/>
            <a:r>
              <a:rPr lang="en-US" sz="1400" dirty="0" smtClean="0"/>
              <a:t>Some </a:t>
            </a:r>
            <a:r>
              <a:rPr lang="en-US" sz="1400" dirty="0" smtClean="0"/>
              <a:t>of the possible reasons behind are – </a:t>
            </a:r>
          </a:p>
          <a:p>
            <a:pPr marL="228600" lvl="0" indent="-228600">
              <a:buFont typeface="+mj-lt"/>
              <a:buAutoNum type="arabicPeriod"/>
            </a:pPr>
            <a:r>
              <a:rPr lang="en-US" sz="1400" dirty="0" smtClean="0"/>
              <a:t>Time consuming</a:t>
            </a:r>
            <a:endParaRPr lang="en-US" sz="1400" dirty="0"/>
          </a:p>
          <a:p>
            <a:pPr marL="228600" lvl="0" indent="-228600">
              <a:buFont typeface="+mj-lt"/>
              <a:buAutoNum type="arabicPeriod"/>
            </a:pPr>
            <a:r>
              <a:rPr lang="en-US" sz="1400" dirty="0" smtClean="0"/>
              <a:t>Complex </a:t>
            </a:r>
            <a:r>
              <a:rPr lang="en-US" sz="1400" dirty="0" smtClean="0"/>
              <a:t>folder structure </a:t>
            </a:r>
            <a:endParaRPr lang="en-US" sz="1400" dirty="0"/>
          </a:p>
          <a:p>
            <a:pPr marL="228600" lvl="0" indent="-228600">
              <a:buFont typeface="+mj-lt"/>
              <a:buAutoNum type="arabicPeriod"/>
            </a:pPr>
            <a:r>
              <a:rPr lang="en-US" sz="1400" dirty="0" smtClean="0"/>
              <a:t>Configuration </a:t>
            </a:r>
            <a:r>
              <a:rPr lang="en-US" sz="1400" dirty="0" smtClean="0"/>
              <a:t>of files </a:t>
            </a:r>
            <a:endParaRPr lang="en-US" sz="1400" dirty="0" smtClean="0"/>
          </a:p>
          <a:p>
            <a:pPr marL="228600" lvl="0" indent="-228600">
              <a:buFont typeface="+mj-lt"/>
              <a:buAutoNum type="arabicPeriod"/>
            </a:pPr>
            <a:r>
              <a:rPr lang="en-US" sz="1400" dirty="0" smtClean="0"/>
              <a:t>Innumerous trial-n-errors!</a:t>
            </a:r>
            <a:endParaRPr lang="en-US" sz="1400" dirty="0"/>
          </a:p>
        </p:txBody>
      </p:sp>
      <p:pic>
        <p:nvPicPr>
          <p:cNvPr id="11" name="Picture Placeholder 10"/>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350" r="1350"/>
          <a:stretch>
            <a:fillRect/>
          </a:stretch>
        </p:blipFill>
        <p:spPr/>
      </p:pic>
    </p:spTree>
    <p:extLst>
      <p:ext uri="{BB962C8B-B14F-4D97-AF65-F5344CB8AC3E}">
        <p14:creationId xmlns:p14="http://schemas.microsoft.com/office/powerpoint/2010/main" val="3789055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2423160" cy="429802"/>
          </a:xfrm>
        </p:spPr>
        <p:txBody>
          <a:bodyPr/>
          <a:lstStyle/>
          <a:p>
            <a:r>
              <a:rPr lang="en-US" dirty="0" smtClean="0"/>
              <a:t>How? </a:t>
            </a:r>
            <a:endParaRPr lang="en-US" dirty="0"/>
          </a:p>
        </p:txBody>
      </p:sp>
      <p:sp>
        <p:nvSpPr>
          <p:cNvPr id="12" name="Vertical Text Placeholder 11"/>
          <p:cNvSpPr>
            <a:spLocks noGrp="1"/>
          </p:cNvSpPr>
          <p:nvPr>
            <p:ph type="body" orient="vert" idx="1"/>
          </p:nvPr>
        </p:nvSpPr>
        <p:spPr>
          <a:xfrm>
            <a:off x="546651" y="1203761"/>
            <a:ext cx="3813313" cy="3116448"/>
          </a:xfrm>
        </p:spPr>
        <p:txBody>
          <a:bodyPr/>
          <a:lstStyle/>
          <a:p>
            <a:pPr marL="285750" lvl="0" indent="-285750">
              <a:buFont typeface="Arial" panose="020B0604020202020204" pitchFamily="34" charset="0"/>
              <a:buChar char="•"/>
            </a:pPr>
            <a:r>
              <a:rPr lang="en-US" sz="1400" dirty="0" smtClean="0"/>
              <a:t>Create </a:t>
            </a:r>
            <a:r>
              <a:rPr lang="en-US" sz="1400" dirty="0"/>
              <a:t>folder </a:t>
            </a:r>
            <a:r>
              <a:rPr lang="en-US" sz="1400" dirty="0" smtClean="0"/>
              <a:t>skeleton(s).</a:t>
            </a:r>
            <a:endParaRPr lang="en-US" sz="1400" dirty="0"/>
          </a:p>
          <a:p>
            <a:pPr marL="285750" lvl="0" indent="-285750">
              <a:buFont typeface="Arial" panose="020B0604020202020204" pitchFamily="34" charset="0"/>
              <a:buChar char="•"/>
            </a:pPr>
            <a:r>
              <a:rPr lang="en-US" sz="1400" dirty="0" smtClean="0"/>
              <a:t>Write your own </a:t>
            </a:r>
            <a:r>
              <a:rPr lang="en-US" sz="1400" dirty="0" smtClean="0"/>
              <a:t>script.</a:t>
            </a:r>
            <a:endParaRPr lang="en-US" sz="1400" dirty="0" smtClean="0"/>
          </a:p>
          <a:p>
            <a:pPr marL="285750" lvl="0" indent="-285750">
              <a:buFont typeface="Arial" panose="020B0604020202020204" pitchFamily="34" charset="0"/>
              <a:buChar char="•"/>
            </a:pPr>
            <a:r>
              <a:rPr lang="en-US" sz="1400" dirty="0" smtClean="0"/>
              <a:t>Create/edit files and their contents on </a:t>
            </a:r>
            <a:r>
              <a:rPr lang="en-US" sz="1400" dirty="0" smtClean="0"/>
              <a:t>the </a:t>
            </a:r>
            <a:r>
              <a:rPr lang="en-US" sz="1400" dirty="0" smtClean="0"/>
              <a:t>fly.</a:t>
            </a:r>
            <a:endParaRPr lang="en-US" sz="1400" dirty="0" smtClean="0"/>
          </a:p>
          <a:p>
            <a:pPr lvl="0"/>
            <a:endParaRPr lang="en-US" sz="1400" dirty="0" smtClean="0"/>
          </a:p>
        </p:txBody>
      </p:sp>
      <p:sp>
        <p:nvSpPr>
          <p:cNvPr id="4" name="Picture Placeholder 3"/>
          <p:cNvSpPr>
            <a:spLocks noGrp="1"/>
          </p:cNvSpPr>
          <p:nvPr>
            <p:ph type="pic" sz="quarter" idx="11"/>
          </p:nvPr>
        </p:nvSpPr>
        <p:spPr>
          <a:xfrm>
            <a:off x="4890051" y="0"/>
            <a:ext cx="7298773" cy="6858000"/>
          </a:xfrm>
        </p:spPr>
      </p:sp>
    </p:spTree>
    <p:extLst>
      <p:ext uri="{BB962C8B-B14F-4D97-AF65-F5344CB8AC3E}">
        <p14:creationId xmlns:p14="http://schemas.microsoft.com/office/powerpoint/2010/main" val="1256986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2423160" cy="429802"/>
          </a:xfrm>
        </p:spPr>
        <p:txBody>
          <a:bodyPr/>
          <a:lstStyle/>
          <a:p>
            <a:r>
              <a:rPr lang="en-US" dirty="0" smtClean="0"/>
              <a:t>What is Yeoman? </a:t>
            </a:r>
            <a:endParaRPr lang="en-US" dirty="0"/>
          </a:p>
        </p:txBody>
      </p:sp>
      <p:sp>
        <p:nvSpPr>
          <p:cNvPr id="12" name="Vertical Text Placeholder 11"/>
          <p:cNvSpPr>
            <a:spLocks noGrp="1"/>
          </p:cNvSpPr>
          <p:nvPr>
            <p:ph type="body" orient="vert" idx="1"/>
          </p:nvPr>
        </p:nvSpPr>
        <p:spPr>
          <a:xfrm>
            <a:off x="546651" y="1203761"/>
            <a:ext cx="3813313" cy="1693859"/>
          </a:xfrm>
        </p:spPr>
        <p:txBody>
          <a:bodyPr/>
          <a:lstStyle/>
          <a:p>
            <a:pPr lvl="0"/>
            <a:r>
              <a:rPr lang="en-US" sz="1400" dirty="0" smtClean="0"/>
              <a:t>A yeoman </a:t>
            </a:r>
            <a:r>
              <a:rPr lang="en-US" sz="1400" dirty="0" smtClean="0"/>
              <a:t>generator </a:t>
            </a:r>
            <a:r>
              <a:rPr lang="en-US" sz="1400" dirty="0" smtClean="0"/>
              <a:t>is kind of a middleware which </a:t>
            </a:r>
            <a:r>
              <a:rPr lang="en-US" sz="1400" dirty="0" smtClean="0"/>
              <a:t>takes our code </a:t>
            </a:r>
            <a:r>
              <a:rPr lang="en-US" sz="1400" dirty="0" smtClean="0"/>
              <a:t>and talks to node(fs) to scaffold our application.</a:t>
            </a:r>
          </a:p>
          <a:p>
            <a:pPr lvl="0"/>
            <a:endParaRPr lang="en-US" sz="1400" dirty="0"/>
          </a:p>
        </p:txBody>
      </p:sp>
      <p:sp>
        <p:nvSpPr>
          <p:cNvPr id="7" name="Title 8"/>
          <p:cNvSpPr txBox="1">
            <a:spLocks/>
          </p:cNvSpPr>
          <p:nvPr/>
        </p:nvSpPr>
        <p:spPr>
          <a:xfrm>
            <a:off x="546652" y="2917131"/>
            <a:ext cx="2423160" cy="375667"/>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dirty="0" smtClean="0"/>
              <a:t>Why not Yeoman?</a:t>
            </a:r>
            <a:endParaRPr lang="en-US" dirty="0"/>
          </a:p>
        </p:txBody>
      </p:sp>
      <p:sp>
        <p:nvSpPr>
          <p:cNvPr id="8" name="Vertical Text Placeholder 11"/>
          <p:cNvSpPr txBox="1">
            <a:spLocks/>
          </p:cNvSpPr>
          <p:nvPr/>
        </p:nvSpPr>
        <p:spPr>
          <a:xfrm>
            <a:off x="546651" y="3429000"/>
            <a:ext cx="3680791" cy="2216426"/>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smtClean="0"/>
              <a:t>Yeoman (or talk about any dependency) will surely have certain limitations.</a:t>
            </a:r>
          </a:p>
          <a:p>
            <a:pPr marL="285750" indent="-285750">
              <a:buFont typeface="Arial" panose="020B0604020202020204" pitchFamily="34" charset="0"/>
              <a:buChar char="•"/>
            </a:pPr>
            <a:r>
              <a:rPr lang="en-US" sz="1400" dirty="0" smtClean="0"/>
              <a:t>Added to that, yeoman might have several unnecessary dependencies.</a:t>
            </a:r>
            <a:endParaRPr lang="en-US" sz="1400" dirty="0"/>
          </a:p>
        </p:txBody>
      </p:sp>
    </p:spTree>
    <p:extLst>
      <p:ext uri="{BB962C8B-B14F-4D97-AF65-F5344CB8AC3E}">
        <p14:creationId xmlns:p14="http://schemas.microsoft.com/office/powerpoint/2010/main" val="2069162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000" dirty="0" smtClean="0"/>
              <a:t>DEMO</a:t>
            </a:r>
            <a:endParaRPr lang="en-US" sz="4000" dirty="0"/>
          </a:p>
        </p:txBody>
      </p:sp>
    </p:spTree>
    <p:extLst>
      <p:ext uri="{BB962C8B-B14F-4D97-AF65-F5344CB8AC3E}">
        <p14:creationId xmlns:p14="http://schemas.microsoft.com/office/powerpoint/2010/main" val="1140761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000" dirty="0" smtClean="0"/>
              <a:t>CODE WALK</a:t>
            </a:r>
            <a:endParaRPr lang="en-US" sz="4000" dirty="0"/>
          </a:p>
        </p:txBody>
      </p:sp>
    </p:spTree>
    <p:extLst>
      <p:ext uri="{BB962C8B-B14F-4D97-AF65-F5344CB8AC3E}">
        <p14:creationId xmlns:p14="http://schemas.microsoft.com/office/powerpoint/2010/main" val="770327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nd Mark">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Agenda">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Divid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Quote">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ontent">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Back 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1452</TotalTime>
  <Words>216</Words>
  <Application>Microsoft Office PowerPoint</Application>
  <PresentationFormat>Custom</PresentationFormat>
  <Paragraphs>46</Paragraphs>
  <Slides>10</Slides>
  <Notes>0</Notes>
  <HiddenSlides>0</HiddenSlides>
  <MMClips>0</MMClips>
  <ScaleCrop>false</ScaleCrop>
  <HeadingPairs>
    <vt:vector size="4" baseType="variant">
      <vt:variant>
        <vt:lpstr>Theme</vt:lpstr>
      </vt:variant>
      <vt:variant>
        <vt:i4>7</vt:i4>
      </vt:variant>
      <vt:variant>
        <vt:lpstr>Slide Titles</vt:lpstr>
      </vt:variant>
      <vt:variant>
        <vt:i4>10</vt:i4>
      </vt:variant>
    </vt:vector>
  </HeadingPairs>
  <TitlesOfParts>
    <vt:vector size="17" baseType="lpstr">
      <vt:lpstr>Brand Mark</vt:lpstr>
      <vt:lpstr>Cover</vt:lpstr>
      <vt:lpstr>Agenda</vt:lpstr>
      <vt:lpstr>Divider</vt:lpstr>
      <vt:lpstr>Quote</vt:lpstr>
      <vt:lpstr>Content</vt:lpstr>
      <vt:lpstr>Back Cover</vt:lpstr>
      <vt:lpstr>PowerPoint Presentation</vt:lpstr>
      <vt:lpstr>Generators – let us set up your project!</vt:lpstr>
      <vt:lpstr>Agenda</vt:lpstr>
      <vt:lpstr>What are Generators? </vt:lpstr>
      <vt:lpstr>Why Generators?</vt:lpstr>
      <vt:lpstr>How? </vt:lpstr>
      <vt:lpstr>What is Yeoman? </vt:lpstr>
      <vt:lpstr>DEMO</vt:lpstr>
      <vt:lpstr>CODE WALK</vt:lpstr>
      <vt:lpstr>PowerPoint Presentation</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WIN764BIT</cp:lastModifiedBy>
  <cp:revision>188</cp:revision>
  <dcterms:created xsi:type="dcterms:W3CDTF">2017-01-23T16:33:08Z</dcterms:created>
  <dcterms:modified xsi:type="dcterms:W3CDTF">2017-05-29T12:21:55Z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https://vox.publicis.sapient.com</vt:lpwstr>
  </property>
  <property fmtid="{D5CDD505-2E9C-101B-9397-08002B2CF9AE}" pid="3" name="Offisync_UniqueId">
    <vt:lpwstr>156517</vt:lpwstr>
  </property>
  <property fmtid="{D5CDD505-2E9C-101B-9397-08002B2CF9AE}" pid="4" name="Offisync_UpdateToken">
    <vt:lpwstr>5</vt:lpwstr>
  </property>
  <property fmtid="{D5CDD505-2E9C-101B-9397-08002B2CF9AE}" pid="5" name="Jive_VersionGuid">
    <vt:lpwstr>1e136e0c-a3d9-4189-8573-3e9ffa1f0565</vt:lpwstr>
  </property>
  <property fmtid="{D5CDD505-2E9C-101B-9397-08002B2CF9AE}" pid="6" name="Offisync_ServerID">
    <vt:lpwstr>2a760b3e-54a5-418b-9dd9-555cd32dea45</vt:lpwstr>
  </property>
  <property fmtid="{D5CDD505-2E9C-101B-9397-08002B2CF9AE}" pid="7" name="Jive_LatestUserAccountName">
    <vt:lpwstr>adala4</vt:lpwstr>
  </property>
  <property fmtid="{D5CDD505-2E9C-101B-9397-08002B2CF9AE}" pid="8" name="Jive_ModifiedButNotPublished">
    <vt:lpwstr>True</vt:lpwstr>
  </property>
</Properties>
</file>