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5.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6.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3" r:id="rId2"/>
    <p:sldMasterId id="2147483657" r:id="rId3"/>
    <p:sldMasterId id="2147483671" r:id="rId4"/>
    <p:sldMasterId id="2147483684" r:id="rId5"/>
    <p:sldMasterId id="2147483697" r:id="rId6"/>
    <p:sldMasterId id="2147483714" r:id="rId7"/>
  </p:sldMasterIdLst>
  <p:sldIdLst>
    <p:sldId id="256" r:id="rId8"/>
    <p:sldId id="257" r:id="rId9"/>
    <p:sldId id="284" r:id="rId10"/>
    <p:sldId id="263" r:id="rId11"/>
    <p:sldId id="302" r:id="rId12"/>
    <p:sldId id="303" r:id="rId13"/>
    <p:sldId id="304" r:id="rId14"/>
    <p:sldId id="305" r:id="rId15"/>
    <p:sldId id="306" r:id="rId16"/>
    <p:sldId id="262" r:id="rId17"/>
    <p:sldId id="294" r:id="rId18"/>
    <p:sldId id="295" r:id="rId19"/>
    <p:sldId id="296" r:id="rId20"/>
    <p:sldId id="297" r:id="rId21"/>
    <p:sldId id="287" r:id="rId22"/>
    <p:sldId id="299" r:id="rId23"/>
    <p:sldId id="300" r:id="rId24"/>
    <p:sldId id="301" r:id="rId25"/>
    <p:sldId id="288" r:id="rId26"/>
    <p:sldId id="293" r:id="rId27"/>
    <p:sldId id="290" r:id="rId28"/>
    <p:sldId id="310" r:id="rId29"/>
    <p:sldId id="311" r:id="rId30"/>
    <p:sldId id="312" r:id="rId31"/>
    <p:sldId id="313" r:id="rId32"/>
    <p:sldId id="314" r:id="rId33"/>
    <p:sldId id="307" r:id="rId34"/>
    <p:sldId id="308" r:id="rId35"/>
    <p:sldId id="309" r:id="rId36"/>
    <p:sldId id="291" r:id="rId37"/>
    <p:sldId id="292" r:id="rId38"/>
    <p:sldId id="282" r:id="rId39"/>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776">
          <p15:clr>
            <a:srgbClr val="A4A3A4"/>
          </p15:clr>
        </p15:guide>
        <p15:guide id="2" orient="horz" pos="432">
          <p15:clr>
            <a:srgbClr val="A4A3A4"/>
          </p15:clr>
        </p15:guide>
        <p15:guide id="3" pos="7247">
          <p15:clr>
            <a:srgbClr val="A4A3A4"/>
          </p15:clr>
        </p15:guide>
        <p15:guide id="4" pos="3959">
          <p15:clr>
            <a:srgbClr val="A4A3A4"/>
          </p15:clr>
        </p15:guide>
        <p15:guide id="5" pos="4295">
          <p15:clr>
            <a:srgbClr val="A4A3A4"/>
          </p15:clr>
        </p15:guide>
        <p15:guide id="6" pos="4551">
          <p15:clr>
            <a:srgbClr val="A4A3A4"/>
          </p15:clr>
        </p15:guide>
        <p15:guide id="7" pos="4887">
          <p15:clr>
            <a:srgbClr val="A4A3A4"/>
          </p15:clr>
        </p15:guide>
        <p15:guide id="8" pos="5127">
          <p15:clr>
            <a:srgbClr val="A4A3A4"/>
          </p15:clr>
        </p15:guide>
        <p15:guide id="9" pos="5471">
          <p15:clr>
            <a:srgbClr val="A4A3A4"/>
          </p15:clr>
        </p15:guide>
        <p15:guide id="10" pos="5719">
          <p15:clr>
            <a:srgbClr val="A4A3A4"/>
          </p15:clr>
        </p15:guide>
        <p15:guide id="11" pos="6063">
          <p15:clr>
            <a:srgbClr val="A4A3A4"/>
          </p15:clr>
        </p15:guide>
        <p15:guide id="12" pos="6311">
          <p15:clr>
            <a:srgbClr val="A4A3A4"/>
          </p15:clr>
        </p15:guide>
        <p15:guide id="13" pos="6647">
          <p15:clr>
            <a:srgbClr val="A4A3A4"/>
          </p15:clr>
        </p15:guide>
        <p15:guide id="14" pos="6895">
          <p15:clr>
            <a:srgbClr val="A4A3A4"/>
          </p15:clr>
        </p15:guide>
        <p15:guide id="15" pos="3711">
          <p15:clr>
            <a:srgbClr val="A4A3A4"/>
          </p15:clr>
        </p15:guide>
        <p15:guide id="16" pos="3367">
          <p15:clr>
            <a:srgbClr val="A4A3A4"/>
          </p15:clr>
        </p15:guide>
        <p15:guide id="17" pos="3127">
          <p15:clr>
            <a:srgbClr val="A4A3A4"/>
          </p15:clr>
        </p15:guide>
        <p15:guide id="18" pos="2775">
          <p15:clr>
            <a:srgbClr val="A4A3A4"/>
          </p15:clr>
        </p15:guide>
        <p15:guide id="19" pos="2543">
          <p15:clr>
            <a:srgbClr val="A4A3A4"/>
          </p15:clr>
        </p15:guide>
        <p15:guide id="20" pos="2191">
          <p15:clr>
            <a:srgbClr val="A4A3A4"/>
          </p15:clr>
        </p15:guide>
        <p15:guide id="21" pos="1951">
          <p15:clr>
            <a:srgbClr val="A4A3A4"/>
          </p15:clr>
        </p15:guide>
        <p15:guide id="22" pos="1607">
          <p15:clr>
            <a:srgbClr val="A4A3A4"/>
          </p15:clr>
        </p15:guide>
        <p15:guide id="23" pos="1359">
          <p15:clr>
            <a:srgbClr val="A4A3A4"/>
          </p15:clr>
        </p15:guide>
        <p15:guide id="24" pos="1015">
          <p15:clr>
            <a:srgbClr val="A4A3A4"/>
          </p15:clr>
        </p15:guide>
        <p15:guide id="25" pos="775">
          <p15:clr>
            <a:srgbClr val="A4A3A4"/>
          </p15:clr>
        </p15:guide>
        <p15:guide id="26" pos="43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751" autoAdjust="0"/>
  </p:normalViewPr>
  <p:slideViewPr>
    <p:cSldViewPr snapToGrid="0" snapToObjects="1">
      <p:cViewPr varScale="1">
        <p:scale>
          <a:sx n="86" d="100"/>
          <a:sy n="86" d="100"/>
        </p:scale>
        <p:origin x="-90" y="-144"/>
      </p:cViewPr>
      <p:guideLst>
        <p:guide orient="horz" pos="3776"/>
        <p:guide orient="horz" pos="432"/>
        <p:guide pos="7247"/>
        <p:guide pos="3959"/>
        <p:guide pos="4295"/>
        <p:guide pos="4551"/>
        <p:guide pos="4887"/>
        <p:guide pos="5127"/>
        <p:guide pos="5471"/>
        <p:guide pos="5719"/>
        <p:guide pos="6063"/>
        <p:guide pos="6311"/>
        <p:guide pos="6647"/>
        <p:guide pos="6895"/>
        <p:guide pos="3711"/>
        <p:guide pos="3367"/>
        <p:guide pos="3127"/>
        <p:guide pos="2775"/>
        <p:guide pos="2543"/>
        <p:guide pos="2191"/>
        <p:guide pos="1951"/>
        <p:guide pos="1607"/>
        <p:guide pos="1359"/>
        <p:guide pos="1015"/>
        <p:guide pos="775"/>
        <p:guide pos="431"/>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imary Brand Mark Reverse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0" y="0"/>
            <a:ext cx="12188825" cy="6857929"/>
          </a:xfrm>
          <a:prstGeom prst="rect">
            <a:avLst/>
          </a:prstGeom>
        </p:spPr>
      </p:pic>
    </p:spTree>
    <p:extLst>
      <p:ext uri="{BB962C8B-B14F-4D97-AF65-F5344CB8AC3E}">
        <p14:creationId xmlns:p14="http://schemas.microsoft.com/office/powerpoint/2010/main" val="335913650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 Image">
    <p:spTree>
      <p:nvGrpSpPr>
        <p:cNvPr id="1" name=""/>
        <p:cNvGrpSpPr/>
        <p:nvPr/>
      </p:nvGrpSpPr>
      <p:grpSpPr>
        <a:xfrm>
          <a:off x="0" y="0"/>
          <a:ext cx="0" cy="0"/>
          <a:chOff x="0" y="0"/>
          <a:chExt cx="0" cy="0"/>
        </a:xfrm>
      </p:grpSpPr>
      <p:sp>
        <p:nvSpPr>
          <p:cNvPr id="15" name="Picture Placeholder 14"/>
          <p:cNvSpPr>
            <a:spLocks noGrp="1"/>
          </p:cNvSpPr>
          <p:nvPr>
            <p:ph type="pic" sz="quarter" idx="11" hasCustomPrompt="1"/>
          </p:nvPr>
        </p:nvSpPr>
        <p:spPr>
          <a:xfrm>
            <a:off x="0" y="0"/>
            <a:ext cx="6172200" cy="6858000"/>
          </a:xfrm>
          <a:solidFill>
            <a:srgbClr val="BBBBBB"/>
          </a:solidFill>
        </p:spPr>
        <p:txBody>
          <a:bodyPr bIns="914400" anchor="ctr" anchorCtr="0"/>
          <a:lstStyle>
            <a:lvl1pPr marL="0" indent="0" algn="ctr">
              <a:lnSpc>
                <a:spcPct val="110000"/>
              </a:lnSpc>
              <a:buFontTx/>
              <a:buNone/>
              <a:defRPr sz="1000" b="0" i="0" baseline="0">
                <a:solidFill>
                  <a:schemeClr val="tx1"/>
                </a:solidFill>
                <a:latin typeface="Gotham Book"/>
                <a:cs typeface="Gotham Book"/>
              </a:defRPr>
            </a:lvl1pPr>
          </a:lstStyle>
          <a:p>
            <a:r>
              <a:rPr lang="en-US" dirty="0" smtClean="0"/>
              <a:t>Drag and drop image or click icon to add</a:t>
            </a:r>
            <a:endParaRPr lang="en-US" dirty="0"/>
          </a:p>
        </p:txBody>
      </p:sp>
      <p:sp>
        <p:nvSpPr>
          <p:cNvPr id="6" name="Title 1"/>
          <p:cNvSpPr>
            <a:spLocks noGrp="1"/>
          </p:cNvSpPr>
          <p:nvPr>
            <p:ph type="title"/>
          </p:nvPr>
        </p:nvSpPr>
        <p:spPr>
          <a:xfrm>
            <a:off x="6839712" y="658368"/>
            <a:ext cx="4663440" cy="184666"/>
          </a:xfrm>
        </p:spPr>
        <p:txBody>
          <a:bodyPr anchor="t">
            <a:noAutofit/>
          </a:bodyPr>
          <a:lstStyle>
            <a:lvl1pPr>
              <a:defRPr sz="1200">
                <a:solidFill>
                  <a:srgbClr val="0000FF"/>
                </a:solidFill>
              </a:defRPr>
            </a:lvl1pPr>
          </a:lstStyle>
          <a:p>
            <a:r>
              <a:rPr lang="en-US" dirty="0"/>
              <a:t>Click to edit Master title style</a:t>
            </a:r>
          </a:p>
        </p:txBody>
      </p:sp>
      <p:sp>
        <p:nvSpPr>
          <p:cNvPr id="7" name="Vertical Text Placeholder 2"/>
          <p:cNvSpPr>
            <a:spLocks noGrp="1"/>
          </p:cNvSpPr>
          <p:nvPr>
            <p:ph type="body" orient="vert" idx="1"/>
          </p:nvPr>
        </p:nvSpPr>
        <p:spPr>
          <a:xfrm>
            <a:off x="6839712" y="1371600"/>
            <a:ext cx="4663440" cy="4077228"/>
          </a:xfrm>
        </p:spPr>
        <p:txBody>
          <a:bodyPr vert="horz" anchor="ct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8"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10"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chemeClr val="tx1"/>
                </a:solidFill>
                <a:latin typeface="+mn-lt"/>
                <a:cs typeface="Calibri"/>
              </a:rPr>
              <a:pPr algn="r" fontAlgn="auto">
                <a:lnSpc>
                  <a:spcPct val="85000"/>
                </a:lnSpc>
                <a:spcBef>
                  <a:spcPts val="0"/>
                </a:spcBef>
                <a:spcAft>
                  <a:spcPts val="0"/>
                </a:spcAft>
                <a:defRPr/>
              </a:pPr>
              <a:t>‹#›</a:t>
            </a:fld>
            <a:endParaRPr lang="en-US" sz="600" b="0" i="0" cap="all" dirty="0" smtClean="0">
              <a:solidFill>
                <a:schemeClr val="tx1"/>
              </a:solidFill>
              <a:latin typeface="+mn-lt"/>
              <a:cs typeface="Calibri"/>
            </a:endParaRPr>
          </a:p>
        </p:txBody>
      </p:sp>
    </p:spTree>
    <p:extLst>
      <p:ext uri="{BB962C8B-B14F-4D97-AF65-F5344CB8AC3E}">
        <p14:creationId xmlns:p14="http://schemas.microsoft.com/office/powerpoint/2010/main" val="357030310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Divider — Cosmic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799" y="2712293"/>
            <a:ext cx="10817352" cy="138499"/>
          </a:xfrm>
        </p:spPr>
        <p:txBody>
          <a:bodyPr anchor="t">
            <a:noAutofit/>
          </a:bodyPr>
          <a:lstStyle>
            <a:lvl1pPr>
              <a:spcBef>
                <a:spcPts val="0"/>
              </a:spcBef>
              <a:defRPr sz="900">
                <a:solidFill>
                  <a:srgbClr val="FFFFFF"/>
                </a:solidFill>
                <a:latin typeface="+mj-lt"/>
              </a:defRPr>
            </a:lvl1pPr>
          </a:lstStyle>
          <a:p>
            <a:r>
              <a:rPr lang="en-US" dirty="0"/>
              <a:t>Section Name</a:t>
            </a:r>
          </a:p>
        </p:txBody>
      </p:sp>
      <p:sp>
        <p:nvSpPr>
          <p:cNvPr id="3" name="Subtitle 2"/>
          <p:cNvSpPr>
            <a:spLocks noGrp="1"/>
          </p:cNvSpPr>
          <p:nvPr>
            <p:ph type="subTitle" idx="1" hasCustomPrompt="1"/>
          </p:nvPr>
        </p:nvSpPr>
        <p:spPr>
          <a:xfrm>
            <a:off x="685799" y="2959100"/>
            <a:ext cx="10817352" cy="892552"/>
          </a:xfrm>
        </p:spPr>
        <p:txBody>
          <a:bodyPr anchor="t">
            <a:noAutofit/>
          </a:bodyPr>
          <a:lstStyle>
            <a:lvl1pPr marL="0" indent="0" algn="l">
              <a:lnSpc>
                <a:spcPct val="110000"/>
              </a:lnSpc>
              <a:spcBef>
                <a:spcPts val="0"/>
              </a:spcBef>
              <a:spcAft>
                <a:spcPts val="0"/>
              </a:spcAft>
              <a:buNone/>
              <a:defRPr sz="29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Agenda item title two lines </a:t>
            </a:r>
            <a:br>
              <a:rPr lang="en-US"/>
            </a:br>
            <a:r>
              <a:rPr lang="en-US"/>
              <a:t>max and no subtitle</a:t>
            </a:r>
          </a:p>
        </p:txBody>
      </p:sp>
      <p:sp>
        <p:nvSpPr>
          <p:cNvPr id="4" name="Rectangle 3"/>
          <p:cNvSpPr/>
          <p:nvPr userDrawn="1"/>
        </p:nvSpPr>
        <p:spPr>
          <a:xfrm>
            <a:off x="685800" y="6345936"/>
            <a:ext cx="274320" cy="5486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bg1"/>
              </a:solidFill>
            </a:endParaRPr>
          </a:p>
        </p:txBody>
      </p:sp>
      <p:sp>
        <p:nvSpPr>
          <p:cNvPr id="5"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bg1"/>
                </a:solidFill>
                <a:latin typeface="+mn-lt"/>
                <a:cs typeface="Calibri"/>
              </a:rPr>
              <a:t>Copyright SapientRazorfish | Confidential</a:t>
            </a:r>
            <a:endParaRPr lang="en-US" sz="600" b="0" i="0" kern="0" cap="all" spc="100" dirty="0">
              <a:solidFill>
                <a:schemeClr val="bg1"/>
              </a:solidFill>
              <a:latin typeface="+mn-lt"/>
              <a:cs typeface="Calibri"/>
            </a:endParaRPr>
          </a:p>
        </p:txBody>
      </p:sp>
      <p:sp>
        <p:nvSpPr>
          <p:cNvPr id="7"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rgbClr val="FFFFFF"/>
                </a:solidFill>
                <a:latin typeface="+mn-lt"/>
                <a:cs typeface="Calibri"/>
              </a:rPr>
              <a:pPr algn="r" fontAlgn="auto">
                <a:lnSpc>
                  <a:spcPct val="85000"/>
                </a:lnSpc>
                <a:spcBef>
                  <a:spcPts val="0"/>
                </a:spcBef>
                <a:spcAft>
                  <a:spcPts val="0"/>
                </a:spcAft>
                <a:defRPr/>
              </a:pPr>
              <a:t>‹#›</a:t>
            </a:fld>
            <a:endParaRPr lang="en-US" sz="600" b="0" i="0" cap="all" dirty="0" smtClean="0">
              <a:solidFill>
                <a:srgbClr val="FFFFFF"/>
              </a:solidFill>
              <a:latin typeface="+mn-lt"/>
              <a:cs typeface="Calibri"/>
            </a:endParaRPr>
          </a:p>
        </p:txBody>
      </p:sp>
    </p:spTree>
    <p:extLst>
      <p:ext uri="{BB962C8B-B14F-4D97-AF65-F5344CB8AC3E}">
        <p14:creationId xmlns:p14="http://schemas.microsoft.com/office/powerpoint/2010/main" val="19426825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 Image">
    <p:bg>
      <p:bgPr>
        <a:solidFill>
          <a:schemeClr val="tx1"/>
        </a:solidFill>
        <a:effectLst/>
      </p:bgPr>
    </p:bg>
    <p:spTree>
      <p:nvGrpSpPr>
        <p:cNvPr id="1" name=""/>
        <p:cNvGrpSpPr/>
        <p:nvPr/>
      </p:nvGrpSpPr>
      <p:grpSpPr>
        <a:xfrm>
          <a:off x="0" y="0"/>
          <a:ext cx="0" cy="0"/>
          <a:chOff x="0" y="0"/>
          <a:chExt cx="0" cy="0"/>
        </a:xfrm>
      </p:grpSpPr>
      <p:sp>
        <p:nvSpPr>
          <p:cNvPr id="10" name="Picture Placeholder 14"/>
          <p:cNvSpPr>
            <a:spLocks noGrp="1"/>
          </p:cNvSpPr>
          <p:nvPr>
            <p:ph type="pic" sz="quarter" idx="11" hasCustomPrompt="1"/>
          </p:nvPr>
        </p:nvSpPr>
        <p:spPr>
          <a:xfrm>
            <a:off x="-1" y="0"/>
            <a:ext cx="12188825" cy="6858000"/>
          </a:xfrm>
          <a:solidFill>
            <a:schemeClr val="tx1"/>
          </a:solidFill>
        </p:spPr>
        <p:txBody>
          <a:bodyPr vert="horz" tIns="1143000" bIns="0" anchor="ctr" anchorCtr="0"/>
          <a:lstStyle>
            <a:lvl1pPr marL="0" indent="0" algn="ctr">
              <a:spcBef>
                <a:spcPts val="0"/>
              </a:spcBef>
              <a:spcAft>
                <a:spcPts val="0"/>
              </a:spcAft>
              <a:buFontTx/>
              <a:buNone/>
              <a:defRPr sz="1000" b="0" i="0">
                <a:solidFill>
                  <a:schemeClr val="tx1"/>
                </a:solidFill>
                <a:latin typeface="Gotham Book"/>
                <a:cs typeface="Gotham Book"/>
              </a:defRPr>
            </a:lvl1pPr>
          </a:lstStyle>
          <a:p>
            <a:r>
              <a:rPr lang="en-US" dirty="0" smtClean="0"/>
              <a:t>Drag and drop image or click icon to add</a:t>
            </a:r>
            <a:endParaRPr lang="en-US" dirty="0"/>
          </a:p>
        </p:txBody>
      </p:sp>
      <p:sp>
        <p:nvSpPr>
          <p:cNvPr id="14" name="Title 1"/>
          <p:cNvSpPr>
            <a:spLocks noGrp="1"/>
          </p:cNvSpPr>
          <p:nvPr>
            <p:ph type="ctrTitle" hasCustomPrompt="1"/>
          </p:nvPr>
        </p:nvSpPr>
        <p:spPr>
          <a:xfrm>
            <a:off x="685799" y="2712293"/>
            <a:ext cx="10817352" cy="138499"/>
          </a:xfrm>
        </p:spPr>
        <p:txBody>
          <a:bodyPr anchor="t">
            <a:noAutofit/>
          </a:bodyPr>
          <a:lstStyle>
            <a:lvl1pPr>
              <a:spcBef>
                <a:spcPts val="0"/>
              </a:spcBef>
              <a:defRPr sz="900">
                <a:solidFill>
                  <a:srgbClr val="FFFFFF"/>
                </a:solidFill>
                <a:latin typeface="+mj-lt"/>
              </a:defRPr>
            </a:lvl1pPr>
          </a:lstStyle>
          <a:p>
            <a:r>
              <a:rPr lang="en-US"/>
              <a:t>Section Name</a:t>
            </a:r>
          </a:p>
        </p:txBody>
      </p:sp>
      <p:sp>
        <p:nvSpPr>
          <p:cNvPr id="15" name="Subtitle 2"/>
          <p:cNvSpPr>
            <a:spLocks noGrp="1"/>
          </p:cNvSpPr>
          <p:nvPr>
            <p:ph type="subTitle" idx="1" hasCustomPrompt="1"/>
          </p:nvPr>
        </p:nvSpPr>
        <p:spPr>
          <a:xfrm>
            <a:off x="685799" y="2959100"/>
            <a:ext cx="10817352" cy="892552"/>
          </a:xfrm>
        </p:spPr>
        <p:txBody>
          <a:bodyPr anchor="t">
            <a:noAutofit/>
          </a:bodyPr>
          <a:lstStyle>
            <a:lvl1pPr marL="0" indent="0" algn="l">
              <a:lnSpc>
                <a:spcPct val="110000"/>
              </a:lnSpc>
              <a:spcBef>
                <a:spcPts val="0"/>
              </a:spcBef>
              <a:spcAft>
                <a:spcPts val="0"/>
              </a:spcAft>
              <a:buNone/>
              <a:defRPr sz="29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Agenda item title two lines </a:t>
            </a:r>
            <a:br>
              <a:rPr lang="en-US"/>
            </a:br>
            <a:r>
              <a:rPr lang="en-US"/>
              <a:t>max and no subtitle</a:t>
            </a:r>
          </a:p>
        </p:txBody>
      </p:sp>
      <p:sp>
        <p:nvSpPr>
          <p:cNvPr id="5" name="Rectangle 4"/>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6"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rgbClr val="FFFFFF"/>
                </a:solidFill>
                <a:latin typeface="+mn-lt"/>
                <a:cs typeface="Calibri"/>
              </a:rPr>
              <a:t>Copyright SapientRazorfish | Confidential</a:t>
            </a:r>
            <a:endParaRPr lang="en-US" sz="600" b="0" i="0" kern="0" cap="all" spc="100" dirty="0">
              <a:solidFill>
                <a:srgbClr val="FFFFFF"/>
              </a:solidFill>
              <a:latin typeface="+mn-lt"/>
              <a:cs typeface="Calibri"/>
            </a:endParaRPr>
          </a:p>
        </p:txBody>
      </p:sp>
      <p:sp>
        <p:nvSpPr>
          <p:cNvPr id="9"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rgbClr val="FFFFFF"/>
                </a:solidFill>
                <a:latin typeface="+mn-lt"/>
                <a:cs typeface="Calibri"/>
              </a:rPr>
              <a:pPr algn="r" fontAlgn="auto">
                <a:lnSpc>
                  <a:spcPct val="85000"/>
                </a:lnSpc>
                <a:spcBef>
                  <a:spcPts val="0"/>
                </a:spcBef>
                <a:spcAft>
                  <a:spcPts val="0"/>
                </a:spcAft>
                <a:defRPr/>
              </a:pPr>
              <a:t>‹#›</a:t>
            </a:fld>
            <a:endParaRPr lang="en-US" sz="600" b="0" i="0" cap="all" dirty="0" smtClean="0">
              <a:solidFill>
                <a:srgbClr val="FFFFFF"/>
              </a:solidFill>
              <a:latin typeface="+mn-lt"/>
              <a:cs typeface="Calibri"/>
            </a:endParaRPr>
          </a:p>
        </p:txBody>
      </p:sp>
    </p:spTree>
    <p:extLst>
      <p:ext uri="{BB962C8B-B14F-4D97-AF65-F5344CB8AC3E}">
        <p14:creationId xmlns:p14="http://schemas.microsoft.com/office/powerpoint/2010/main" val="11493619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Quote — Cosmic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961388"/>
            <a:ext cx="8019288" cy="2025170"/>
          </a:xfrm>
        </p:spPr>
        <p:txBody>
          <a:bodyPr>
            <a:spAutoFit/>
          </a:bodyPr>
          <a:lstStyle>
            <a:lvl1pPr>
              <a:lnSpc>
                <a:spcPct val="110000"/>
              </a:lnSpc>
              <a:defRPr kern="0" spc="30">
                <a:solidFill>
                  <a:schemeClr val="bg1"/>
                </a:solidFill>
              </a:defRPr>
            </a:lvl1pPr>
          </a:lstStyle>
          <a:p>
            <a:r>
              <a:rPr lang="en-US"/>
              <a:t>Lorem Ipsum is simply dummy text of the printing and typesetting industry. Lorem Ipsum has been the industry’s standard dummy text ever since the 1500s, when an unknown printer took a galley of type and scrambled it </a:t>
            </a:r>
            <a:br>
              <a:rPr lang="en-US"/>
            </a:br>
            <a:r>
              <a:rPr lang="en-US"/>
              <a:t>to make a type specimen book.” </a:t>
            </a:r>
          </a:p>
        </p:txBody>
      </p:sp>
      <p:sp>
        <p:nvSpPr>
          <p:cNvPr id="3" name="Subtitle 2"/>
          <p:cNvSpPr>
            <a:spLocks noGrp="1"/>
          </p:cNvSpPr>
          <p:nvPr>
            <p:ph type="subTitle" idx="1" hasCustomPrompt="1"/>
          </p:nvPr>
        </p:nvSpPr>
        <p:spPr>
          <a:xfrm>
            <a:off x="685800" y="4229100"/>
            <a:ext cx="8019288" cy="161583"/>
          </a:xfrm>
        </p:spPr>
        <p:txBody>
          <a:bodyPr>
            <a:noAutofit/>
          </a:bodyPr>
          <a:lstStyle>
            <a:lvl1pPr marL="0" indent="0" algn="l">
              <a:buNone/>
              <a:defRPr sz="900" b="0" i="0" kern="0" cap="all" spc="250">
                <a:solidFill>
                  <a:schemeClr val="bg1"/>
                </a:solidFill>
                <a:latin typeface="+mj-lt"/>
                <a:cs typeface="Gotham Medium"/>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Name Name</a:t>
            </a:r>
          </a:p>
        </p:txBody>
      </p:sp>
      <p:sp>
        <p:nvSpPr>
          <p:cNvPr id="4" name="Rectangle 3"/>
          <p:cNvSpPr/>
          <p:nvPr userDrawn="1"/>
        </p:nvSpPr>
        <p:spPr>
          <a:xfrm>
            <a:off x="685800" y="6345936"/>
            <a:ext cx="274320" cy="5486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rgbClr val="FFFFFF"/>
              </a:solidFill>
            </a:endParaRPr>
          </a:p>
        </p:txBody>
      </p:sp>
      <p:sp>
        <p:nvSpPr>
          <p:cNvPr id="5"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rgbClr val="FFFFFF"/>
                </a:solidFill>
                <a:latin typeface="+mn-lt"/>
                <a:cs typeface="Calibri"/>
              </a:rPr>
              <a:t>Copyright SapientRazorfish | Confidential</a:t>
            </a:r>
            <a:endParaRPr lang="en-US" sz="600" b="0" i="0" kern="0" cap="all" spc="100" dirty="0">
              <a:solidFill>
                <a:srgbClr val="FFFFFF"/>
              </a:solidFill>
              <a:latin typeface="+mn-lt"/>
              <a:cs typeface="Calibri"/>
            </a:endParaRPr>
          </a:p>
        </p:txBody>
      </p:sp>
      <p:sp>
        <p:nvSpPr>
          <p:cNvPr id="7"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rgbClr val="FFFFFF"/>
                </a:solidFill>
                <a:latin typeface="+mn-lt"/>
                <a:cs typeface="Calibri"/>
              </a:rPr>
              <a:pPr algn="r" fontAlgn="auto">
                <a:lnSpc>
                  <a:spcPct val="85000"/>
                </a:lnSpc>
                <a:spcBef>
                  <a:spcPts val="0"/>
                </a:spcBef>
                <a:spcAft>
                  <a:spcPts val="0"/>
                </a:spcAft>
                <a:defRPr/>
              </a:pPr>
              <a:t>‹#›</a:t>
            </a:fld>
            <a:endParaRPr lang="en-US" sz="600" b="0" i="0" cap="all" dirty="0" smtClean="0">
              <a:solidFill>
                <a:srgbClr val="FFFFFF"/>
              </a:solidFill>
              <a:latin typeface="+mn-lt"/>
              <a:cs typeface="Calibri"/>
            </a:endParaRPr>
          </a:p>
        </p:txBody>
      </p:sp>
    </p:spTree>
    <p:extLst>
      <p:ext uri="{BB962C8B-B14F-4D97-AF65-F5344CB8AC3E}">
        <p14:creationId xmlns:p14="http://schemas.microsoft.com/office/powerpoint/2010/main" val="1246866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 Image">
    <p:bg>
      <p:bgPr>
        <a:solidFill>
          <a:schemeClr val="tx1"/>
        </a:solidFill>
        <a:effectLst/>
      </p:bgPr>
    </p:bg>
    <p:spTree>
      <p:nvGrpSpPr>
        <p:cNvPr id="1" name=""/>
        <p:cNvGrpSpPr/>
        <p:nvPr/>
      </p:nvGrpSpPr>
      <p:grpSpPr>
        <a:xfrm>
          <a:off x="0" y="0"/>
          <a:ext cx="0" cy="0"/>
          <a:chOff x="0" y="0"/>
          <a:chExt cx="0" cy="0"/>
        </a:xfrm>
      </p:grpSpPr>
      <p:sp>
        <p:nvSpPr>
          <p:cNvPr id="9" name="Picture Placeholder 14"/>
          <p:cNvSpPr>
            <a:spLocks noGrp="1"/>
          </p:cNvSpPr>
          <p:nvPr>
            <p:ph type="pic" sz="quarter" idx="11" hasCustomPrompt="1"/>
          </p:nvPr>
        </p:nvSpPr>
        <p:spPr>
          <a:xfrm>
            <a:off x="-1" y="0"/>
            <a:ext cx="12188825" cy="6858000"/>
          </a:xfrm>
          <a:noFill/>
        </p:spPr>
        <p:txBody>
          <a:bodyPr vert="horz" tIns="914400" bIns="0" anchor="ctr" anchorCtr="0"/>
          <a:lstStyle>
            <a:lvl1pPr marL="0" indent="0" algn="ctr">
              <a:spcBef>
                <a:spcPts val="0"/>
              </a:spcBef>
              <a:spcAft>
                <a:spcPts val="0"/>
              </a:spcAft>
              <a:buFontTx/>
              <a:buNone/>
              <a:defRPr sz="1000" b="0" i="0">
                <a:solidFill>
                  <a:schemeClr val="tx2"/>
                </a:solidFill>
                <a:latin typeface="Gotham Book"/>
                <a:cs typeface="Gotham Book"/>
              </a:defRPr>
            </a:lvl1pPr>
          </a:lstStyle>
          <a:p>
            <a:r>
              <a:rPr lang="en-US" dirty="0" smtClean="0"/>
              <a:t>Drag and drop image or </a:t>
            </a:r>
            <a:br>
              <a:rPr lang="en-US" dirty="0" smtClean="0"/>
            </a:br>
            <a:r>
              <a:rPr lang="en-US" dirty="0" smtClean="0"/>
              <a:t>click icon to add</a:t>
            </a:r>
            <a:endParaRPr lang="en-US" dirty="0"/>
          </a:p>
        </p:txBody>
      </p:sp>
      <p:sp>
        <p:nvSpPr>
          <p:cNvPr id="3" name="Title 1"/>
          <p:cNvSpPr>
            <a:spLocks noGrp="1"/>
          </p:cNvSpPr>
          <p:nvPr>
            <p:ph type="ctrTitle" hasCustomPrompt="1"/>
          </p:nvPr>
        </p:nvSpPr>
        <p:spPr>
          <a:xfrm>
            <a:off x="685800" y="1491488"/>
            <a:ext cx="5605272" cy="2837700"/>
          </a:xfrm>
        </p:spPr>
        <p:txBody>
          <a:bodyPr>
            <a:noAutofit/>
          </a:bodyPr>
          <a:lstStyle>
            <a:lvl1pPr>
              <a:lnSpc>
                <a:spcPct val="110000"/>
              </a:lnSpc>
              <a:defRPr kern="0" spc="30">
                <a:solidFill>
                  <a:schemeClr val="bg1"/>
                </a:solidFill>
              </a:defRPr>
            </a:lvl1pPr>
          </a:lstStyle>
          <a:p>
            <a:r>
              <a:rPr lang="en-US"/>
              <a:t>Lorem Ipsum is simply dummy text </a:t>
            </a:r>
            <a:br>
              <a:rPr lang="en-US"/>
            </a:br>
            <a:r>
              <a:rPr lang="en-US"/>
              <a:t>of the printing and typesetting industry. Lorem Ipsum has been the industry’s standard dummy text ever since the 1500s, when an unknown printer took a galley of type and scrambled it </a:t>
            </a:r>
            <a:br>
              <a:rPr lang="en-US"/>
            </a:br>
            <a:r>
              <a:rPr lang="en-US"/>
              <a:t>to make a type specimen book.” </a:t>
            </a:r>
          </a:p>
        </p:txBody>
      </p:sp>
      <p:sp>
        <p:nvSpPr>
          <p:cNvPr id="4" name="Subtitle 2"/>
          <p:cNvSpPr>
            <a:spLocks noGrp="1"/>
          </p:cNvSpPr>
          <p:nvPr>
            <p:ph type="subTitle" idx="1" hasCustomPrompt="1"/>
          </p:nvPr>
        </p:nvSpPr>
        <p:spPr>
          <a:xfrm>
            <a:off x="685800" y="4584430"/>
            <a:ext cx="5605272" cy="161583"/>
          </a:xfrm>
        </p:spPr>
        <p:txBody>
          <a:bodyPr>
            <a:noAutofit/>
          </a:bodyPr>
          <a:lstStyle>
            <a:lvl1pPr marL="0" indent="0" algn="l">
              <a:buNone/>
              <a:defRPr sz="900" b="0" i="0" kern="0" cap="all" spc="250">
                <a:solidFill>
                  <a:schemeClr val="bg1"/>
                </a:solidFill>
                <a:latin typeface="+mj-lt"/>
                <a:cs typeface="Gotham Medium"/>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Name Name</a:t>
            </a:r>
          </a:p>
        </p:txBody>
      </p:sp>
      <p:sp>
        <p:nvSpPr>
          <p:cNvPr id="5" name="Rectangle 4"/>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6"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rgbClr val="FFFFFF"/>
                </a:solidFill>
                <a:latin typeface="+mn-lt"/>
                <a:cs typeface="Calibri"/>
              </a:rPr>
              <a:t>Copyright SapientRazorfish | Confidential</a:t>
            </a:r>
            <a:endParaRPr lang="en-US" sz="600" b="0" i="0" kern="0" cap="all" spc="100" dirty="0">
              <a:solidFill>
                <a:srgbClr val="FFFFFF"/>
              </a:solidFill>
              <a:latin typeface="+mn-lt"/>
              <a:cs typeface="Calibri"/>
            </a:endParaRPr>
          </a:p>
        </p:txBody>
      </p:sp>
      <p:sp>
        <p:nvSpPr>
          <p:cNvPr id="10"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rgbClr val="FFFFFF"/>
                </a:solidFill>
                <a:latin typeface="+mn-lt"/>
                <a:cs typeface="Calibri"/>
              </a:rPr>
              <a:pPr algn="r" fontAlgn="auto">
                <a:lnSpc>
                  <a:spcPct val="85000"/>
                </a:lnSpc>
                <a:spcBef>
                  <a:spcPts val="0"/>
                </a:spcBef>
                <a:spcAft>
                  <a:spcPts val="0"/>
                </a:spcAft>
                <a:defRPr/>
              </a:pPr>
              <a:t>‹#›</a:t>
            </a:fld>
            <a:endParaRPr lang="en-US" sz="600" b="0" i="0" cap="all" dirty="0" smtClean="0">
              <a:solidFill>
                <a:srgbClr val="FFFFFF"/>
              </a:solidFill>
              <a:latin typeface="+mn-lt"/>
              <a:cs typeface="Calibri"/>
            </a:endParaRPr>
          </a:p>
        </p:txBody>
      </p:sp>
    </p:spTree>
    <p:extLst>
      <p:ext uri="{BB962C8B-B14F-4D97-AF65-F5344CB8AC3E}">
        <p14:creationId xmlns:p14="http://schemas.microsoft.com/office/powerpoint/2010/main" val="4077074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 Columns: Image Right Option 1">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85800" y="585216"/>
            <a:ext cx="4663440" cy="705578"/>
          </a:xfrm>
        </p:spPr>
        <p:txBody>
          <a:bodyPr anchor="t" anchorCtr="0">
            <a:noAutofit/>
          </a:bodyPr>
          <a:lstStyle>
            <a:lvl1pPr>
              <a:lnSpc>
                <a:spcPct val="110000"/>
              </a:lnSpc>
              <a:defRPr spc="30" baseline="0"/>
            </a:lvl1pPr>
          </a:lstStyle>
          <a:p>
            <a:r>
              <a:rPr lang="en-US"/>
              <a:t>Long title sentence case, lorem ipsum is simply dummy text of the printing.</a:t>
            </a:r>
          </a:p>
        </p:txBody>
      </p:sp>
      <p:sp>
        <p:nvSpPr>
          <p:cNvPr id="4" name="Picture Placeholder 14"/>
          <p:cNvSpPr>
            <a:spLocks noGrp="1"/>
          </p:cNvSpPr>
          <p:nvPr>
            <p:ph type="pic" sz="quarter" idx="11" hasCustomPrompt="1"/>
          </p:nvPr>
        </p:nvSpPr>
        <p:spPr>
          <a:xfrm>
            <a:off x="5906897" y="0"/>
            <a:ext cx="6281928" cy="6858000"/>
          </a:xfrm>
          <a:solidFill>
            <a:srgbClr val="BBBBBB"/>
          </a:solidFill>
        </p:spPr>
        <p:txBody>
          <a:bodyPr tIns="731520" bIns="0" anchor="ctr" anchorCtr="0"/>
          <a:lstStyle>
            <a:lvl1pPr marL="0" indent="0" algn="ctr">
              <a:lnSpc>
                <a:spcPct val="110000"/>
              </a:lnSpc>
              <a:buFontTx/>
              <a:buNone/>
              <a:defRPr sz="1000" b="0" i="0" baseline="0">
                <a:solidFill>
                  <a:schemeClr val="tx1"/>
                </a:solidFill>
                <a:latin typeface="Gotham Book"/>
                <a:cs typeface="Gotham Book"/>
              </a:defRPr>
            </a:lvl1pPr>
          </a:lstStyle>
          <a:p>
            <a:r>
              <a:rPr lang="en-US" dirty="0" smtClean="0"/>
              <a:t>Drag and drop image or click icon to add</a:t>
            </a:r>
            <a:endParaRPr lang="en-US" dirty="0"/>
          </a:p>
        </p:txBody>
      </p:sp>
      <p:sp>
        <p:nvSpPr>
          <p:cNvPr id="8" name="Vertical Text Placeholder 2"/>
          <p:cNvSpPr>
            <a:spLocks noGrp="1"/>
          </p:cNvSpPr>
          <p:nvPr>
            <p:ph type="body" orient="vert" idx="1" hasCustomPrompt="1"/>
          </p:nvPr>
        </p:nvSpPr>
        <p:spPr>
          <a:xfrm>
            <a:off x="685800" y="1720596"/>
            <a:ext cx="4663440" cy="4279392"/>
          </a:xfrm>
        </p:spPr>
        <p:txBody>
          <a:bodyPr vert="horz" numCol="1" spcCol="384048" anchor="t" anchorCtr="0"/>
          <a:lstStyle>
            <a:lvl1pPr>
              <a:spcBef>
                <a:spcPts val="0"/>
              </a:spcBef>
              <a:spcAft>
                <a:spcPts val="0"/>
              </a:spcAft>
              <a:defRPr/>
            </a:lvl1pPr>
            <a:lvl2pPr>
              <a:spcBef>
                <a:spcPts val="0"/>
              </a:spcBef>
              <a:spcAft>
                <a:spcPts val="0"/>
              </a:spcAft>
              <a:defRPr baseline="0"/>
            </a:lvl2pPr>
            <a:lvl3pPr>
              <a:spcBef>
                <a:spcPts val="0"/>
              </a:spcBef>
              <a:spcAft>
                <a:spcPts val="0"/>
              </a:spcAft>
              <a:defRPr/>
            </a:lvl3pPr>
            <a:lvl4pPr marL="514350" indent="-171450">
              <a:spcBef>
                <a:spcPts val="0"/>
              </a:spcBef>
              <a:spcAft>
                <a:spcPts val="0"/>
              </a:spcAft>
              <a:buFont typeface="Wingdings" charset="2"/>
              <a:buChar char="§"/>
              <a:defRPr baseline="0"/>
            </a:lvl4pPr>
            <a:lvl5pPr marL="692150" indent="-171450">
              <a:buFont typeface="Wingdings" charset="2"/>
              <a:buChar char="§"/>
              <a:defRPr/>
            </a:lvl5pPr>
            <a:lvl6pPr marL="685800" indent="-165100">
              <a:spcBef>
                <a:spcPts val="0"/>
              </a:spcBef>
              <a:spcAft>
                <a:spcPts val="0"/>
              </a:spcAft>
              <a:defRPr/>
            </a:lvl6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a:p>
            <a:pPr lvl="4"/>
            <a:r>
              <a:rPr lang="en-US"/>
              <a:t>Fourth level</a:t>
            </a:r>
          </a:p>
          <a:p>
            <a:pPr lvl="4"/>
            <a:endParaRPr lang="en-US"/>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a:t>
            </a:r>
          </a:p>
        </p:txBody>
      </p:sp>
      <p:sp>
        <p:nvSpPr>
          <p:cNvPr id="5" name="Rectangle 4"/>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6"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9"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chemeClr val="tx1"/>
                </a:solidFill>
                <a:latin typeface="+mn-lt"/>
                <a:cs typeface="Calibri"/>
              </a:rPr>
              <a:pPr algn="r" fontAlgn="auto">
                <a:lnSpc>
                  <a:spcPct val="85000"/>
                </a:lnSpc>
                <a:spcBef>
                  <a:spcPts val="0"/>
                </a:spcBef>
                <a:spcAft>
                  <a:spcPts val="0"/>
                </a:spcAft>
                <a:defRPr/>
              </a:pPr>
              <a:t>‹#›</a:t>
            </a:fld>
            <a:endParaRPr lang="en-US" sz="600" b="0" i="0" cap="all" dirty="0" smtClean="0">
              <a:solidFill>
                <a:schemeClr val="tx1"/>
              </a:solidFill>
              <a:latin typeface="+mn-lt"/>
              <a:cs typeface="Calibri"/>
            </a:endParaRPr>
          </a:p>
        </p:txBody>
      </p:sp>
    </p:spTree>
    <p:extLst>
      <p:ext uri="{BB962C8B-B14F-4D97-AF65-F5344CB8AC3E}">
        <p14:creationId xmlns:p14="http://schemas.microsoft.com/office/powerpoint/2010/main" val="10950503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ne Columns: Image Right Option 2">
    <p:spTree>
      <p:nvGrpSpPr>
        <p:cNvPr id="1" name=""/>
        <p:cNvGrpSpPr/>
        <p:nvPr/>
      </p:nvGrpSpPr>
      <p:grpSpPr>
        <a:xfrm>
          <a:off x="0" y="0"/>
          <a:ext cx="0" cy="0"/>
          <a:chOff x="0" y="0"/>
          <a:chExt cx="0" cy="0"/>
        </a:xfrm>
      </p:grpSpPr>
      <p:sp>
        <p:nvSpPr>
          <p:cNvPr id="4" name="Picture Placeholder 14"/>
          <p:cNvSpPr>
            <a:spLocks noGrp="1"/>
          </p:cNvSpPr>
          <p:nvPr>
            <p:ph type="pic" sz="quarter" idx="11" hasCustomPrompt="1"/>
          </p:nvPr>
        </p:nvSpPr>
        <p:spPr>
          <a:xfrm>
            <a:off x="3794633" y="0"/>
            <a:ext cx="8394192" cy="6858000"/>
          </a:xfrm>
          <a:solidFill>
            <a:srgbClr val="BBBBBB"/>
          </a:solidFill>
        </p:spPr>
        <p:txBody>
          <a:bodyPr tIns="731520" bIns="0" anchor="ctr" anchorCtr="0"/>
          <a:lstStyle>
            <a:lvl1pPr marL="0" indent="0" algn="ctr">
              <a:lnSpc>
                <a:spcPct val="110000"/>
              </a:lnSpc>
              <a:buFontTx/>
              <a:buNone/>
              <a:defRPr sz="1000" b="0" i="0" baseline="0">
                <a:solidFill>
                  <a:schemeClr val="tx1"/>
                </a:solidFill>
                <a:latin typeface="Gotham Book"/>
                <a:cs typeface="Gotham Book"/>
              </a:defRPr>
            </a:lvl1pPr>
          </a:lstStyle>
          <a:p>
            <a:r>
              <a:rPr lang="en-US" dirty="0" smtClean="0"/>
              <a:t>Drag and drop image or click icon to add</a:t>
            </a:r>
            <a:endParaRPr lang="en-US" dirty="0"/>
          </a:p>
        </p:txBody>
      </p:sp>
      <p:sp>
        <p:nvSpPr>
          <p:cNvPr id="3" name="Title 1"/>
          <p:cNvSpPr>
            <a:spLocks noGrp="1"/>
          </p:cNvSpPr>
          <p:nvPr>
            <p:ph type="title" hasCustomPrompt="1"/>
          </p:nvPr>
        </p:nvSpPr>
        <p:spPr>
          <a:xfrm>
            <a:off x="685800" y="585216"/>
            <a:ext cx="2423160" cy="705578"/>
          </a:xfrm>
        </p:spPr>
        <p:txBody>
          <a:bodyPr anchor="t" anchorCtr="0">
            <a:noAutofit/>
          </a:bodyPr>
          <a:lstStyle>
            <a:lvl1pPr>
              <a:lnSpc>
                <a:spcPct val="110000"/>
              </a:lnSpc>
              <a:defRPr spc="30" baseline="0"/>
            </a:lvl1pPr>
          </a:lstStyle>
          <a:p>
            <a:r>
              <a:rPr lang="en-US"/>
              <a:t>Long title sentence case lorem ipsum.</a:t>
            </a:r>
          </a:p>
        </p:txBody>
      </p:sp>
      <p:sp>
        <p:nvSpPr>
          <p:cNvPr id="8" name="Vertical Text Placeholder 2"/>
          <p:cNvSpPr>
            <a:spLocks noGrp="1"/>
          </p:cNvSpPr>
          <p:nvPr>
            <p:ph type="body" orient="vert" idx="1" hasCustomPrompt="1"/>
          </p:nvPr>
        </p:nvSpPr>
        <p:spPr>
          <a:xfrm>
            <a:off x="685800" y="1720596"/>
            <a:ext cx="2423160" cy="4279392"/>
          </a:xfrm>
        </p:spPr>
        <p:txBody>
          <a:bodyPr vert="horz" numCol="1" spcCol="384048" anchor="t" anchorCtr="0"/>
          <a:lstStyle>
            <a:lvl1pPr>
              <a:spcBef>
                <a:spcPts val="0"/>
              </a:spcBef>
              <a:spcAft>
                <a:spcPts val="0"/>
              </a:spcAft>
              <a:defRPr/>
            </a:lvl1pPr>
            <a:lvl2pPr>
              <a:spcBef>
                <a:spcPts val="0"/>
              </a:spcBef>
              <a:spcAft>
                <a:spcPts val="0"/>
              </a:spcAft>
              <a:defRPr/>
            </a:lvl2pPr>
            <a:lvl3pPr>
              <a:spcBef>
                <a:spcPts val="0"/>
              </a:spcBef>
              <a:spcAft>
                <a:spcPts val="0"/>
              </a:spcAft>
              <a:defRPr/>
            </a:lvl3pPr>
            <a:lvl4pPr>
              <a:spcBef>
                <a:spcPts val="0"/>
              </a:spcBef>
              <a:spcAft>
                <a:spcPts val="0"/>
              </a:spcAft>
              <a:defRPr/>
            </a:lvl4pPr>
            <a:lvl5pPr marL="692150" indent="-171450">
              <a:buFont typeface="Wingdings" charset="2"/>
              <a:buChar char="§"/>
              <a:defRPr/>
            </a:lvl5pPr>
            <a:lvl6pPr marL="685800" indent="-165100">
              <a:spcBef>
                <a:spcPts val="0"/>
              </a:spcBef>
              <a:spcAft>
                <a:spcPts val="0"/>
              </a:spcAft>
              <a:defRPr/>
            </a:lvl6pPr>
          </a:lstStyle>
          <a:p>
            <a:pPr lvl="0"/>
            <a:r>
              <a:rPr lang="en-US"/>
              <a:t>Lorem Ipsum is simply dummy text of the printing and typesetting industry. Lorem Ipsum has been the industry's standard dummy text ever since the 1500s.</a:t>
            </a:r>
          </a:p>
          <a:p>
            <a:pPr lvl="1"/>
            <a:r>
              <a:rPr lang="en-US"/>
              <a:t>First level</a:t>
            </a:r>
          </a:p>
          <a:p>
            <a:pPr lvl="2"/>
            <a:r>
              <a:rPr lang="en-US"/>
              <a:t>Second level</a:t>
            </a:r>
          </a:p>
          <a:p>
            <a:pPr lvl="3"/>
            <a:r>
              <a:rPr lang="en-US"/>
              <a:t>Third level</a:t>
            </a:r>
          </a:p>
          <a:p>
            <a:pPr lvl="4"/>
            <a:r>
              <a:rPr lang="en-US"/>
              <a:t>Fourth level</a:t>
            </a:r>
          </a:p>
          <a:p>
            <a:pPr lvl="4"/>
            <a:endParaRPr lang="en-US"/>
          </a:p>
          <a:p>
            <a:pPr lvl="0"/>
            <a:r>
              <a:rPr lang="en-US"/>
              <a:t>It is a long established fact that a reader will be distracted by the readable content of a page when looking at its layout. </a:t>
            </a:r>
          </a:p>
        </p:txBody>
      </p:sp>
      <p:sp>
        <p:nvSpPr>
          <p:cNvPr id="5" name="Rectangle 4"/>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6"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9"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chemeClr val="tx1"/>
                </a:solidFill>
                <a:latin typeface="+mn-lt"/>
                <a:cs typeface="Calibri"/>
              </a:rPr>
              <a:pPr algn="r" fontAlgn="auto">
                <a:lnSpc>
                  <a:spcPct val="85000"/>
                </a:lnSpc>
                <a:spcBef>
                  <a:spcPts val="0"/>
                </a:spcBef>
                <a:spcAft>
                  <a:spcPts val="0"/>
                </a:spcAft>
                <a:defRPr/>
              </a:pPr>
              <a:t>‹#›</a:t>
            </a:fld>
            <a:endParaRPr lang="en-US" sz="600" b="0" i="0" cap="all" dirty="0" smtClean="0">
              <a:solidFill>
                <a:schemeClr val="tx1"/>
              </a:solidFill>
              <a:latin typeface="+mn-lt"/>
              <a:cs typeface="Calibri"/>
            </a:endParaRPr>
          </a:p>
        </p:txBody>
      </p:sp>
    </p:spTree>
    <p:extLst>
      <p:ext uri="{BB962C8B-B14F-4D97-AF65-F5344CB8AC3E}">
        <p14:creationId xmlns:p14="http://schemas.microsoft.com/office/powerpoint/2010/main" val="387616316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s — Image on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3035808"/>
            <a:ext cx="3355848" cy="2935224"/>
          </a:xfrm>
        </p:spPr>
        <p:txBody>
          <a:bodyPr anchor="t" anchorCtr="0">
            <a:noAutofit/>
          </a:bodyPr>
          <a:lstStyle>
            <a:lvl1pPr>
              <a:lnSpc>
                <a:spcPct val="110000"/>
              </a:lnSpc>
              <a:defRPr spc="30" baseline="0"/>
            </a:lvl1pPr>
          </a:lstStyle>
          <a:p>
            <a:r>
              <a:rPr lang="en-US"/>
              <a:t>Long title sentence case, lorem ipsum is simply dummy text of the printing and typesetting industry.</a:t>
            </a:r>
          </a:p>
        </p:txBody>
      </p:sp>
      <p:sp>
        <p:nvSpPr>
          <p:cNvPr id="7" name="Picture Placeholder 14"/>
          <p:cNvSpPr>
            <a:spLocks noGrp="1"/>
          </p:cNvSpPr>
          <p:nvPr>
            <p:ph type="pic" sz="quarter" idx="11" hasCustomPrompt="1"/>
          </p:nvPr>
        </p:nvSpPr>
        <p:spPr>
          <a:xfrm>
            <a:off x="685800" y="685800"/>
            <a:ext cx="10817352" cy="1892808"/>
          </a:xfrm>
          <a:solidFill>
            <a:srgbClr val="BBBBBB"/>
          </a:solidFill>
        </p:spPr>
        <p:txBody>
          <a:bodyPr tIns="731520" bIns="0" anchor="ctr" anchorCtr="0"/>
          <a:lstStyle>
            <a:lvl1pPr marL="0" indent="0" algn="ctr">
              <a:lnSpc>
                <a:spcPct val="110000"/>
              </a:lnSpc>
              <a:buFontTx/>
              <a:buNone/>
              <a:defRPr sz="1000" b="0" i="0" baseline="0">
                <a:solidFill>
                  <a:schemeClr val="tx1"/>
                </a:solidFill>
                <a:latin typeface="Gotham Book"/>
                <a:cs typeface="Gotham Book"/>
              </a:defRPr>
            </a:lvl1pPr>
          </a:lstStyle>
          <a:p>
            <a:r>
              <a:rPr lang="en-US" dirty="0" smtClean="0"/>
              <a:t>Drag and drop image or click icon to add</a:t>
            </a:r>
            <a:endParaRPr lang="en-US" dirty="0"/>
          </a:p>
        </p:txBody>
      </p:sp>
      <p:sp>
        <p:nvSpPr>
          <p:cNvPr id="12" name="Vertical Text Placeholder 2"/>
          <p:cNvSpPr>
            <a:spLocks noGrp="1"/>
          </p:cNvSpPr>
          <p:nvPr>
            <p:ph type="body" orient="vert" idx="1" hasCustomPrompt="1"/>
          </p:nvPr>
        </p:nvSpPr>
        <p:spPr>
          <a:xfrm>
            <a:off x="4416552" y="3035808"/>
            <a:ext cx="7086600" cy="2935224"/>
          </a:xfrm>
        </p:spPr>
        <p:txBody>
          <a:bodyPr vert="horz" numCol="2" spcCol="384048" anchor="t" anchorCtr="0"/>
          <a:lstStyle>
            <a:lvl1pPr>
              <a:spcBef>
                <a:spcPts val="0"/>
              </a:spcBef>
              <a:spcAft>
                <a:spcPts val="0"/>
              </a:spcAft>
              <a:defRPr/>
            </a:lvl1pPr>
            <a:lvl2pPr>
              <a:spcBef>
                <a:spcPts val="0"/>
              </a:spcBef>
              <a:spcAft>
                <a:spcPts val="0"/>
              </a:spcAft>
              <a:defRPr/>
            </a:lvl2pPr>
            <a:lvl3pPr>
              <a:spcBef>
                <a:spcPts val="0"/>
              </a:spcBef>
              <a:spcAft>
                <a:spcPts val="0"/>
              </a:spcAft>
              <a:defRPr/>
            </a:lvl3pPr>
            <a:lvl4pPr>
              <a:spcBef>
                <a:spcPts val="0"/>
              </a:spcBef>
              <a:spcAft>
                <a:spcPts val="0"/>
              </a:spcAft>
              <a:defRPr/>
            </a:lvl4pPr>
            <a:lvl5pPr marL="692150" indent="-171450">
              <a:buFont typeface="Wingdings" charset="2"/>
              <a:buChar char="§"/>
              <a:defRPr/>
            </a:lvl5pPr>
            <a:lvl6pPr marL="685800" indent="-165100">
              <a:spcBef>
                <a:spcPts val="0"/>
              </a:spcBef>
              <a:spcAft>
                <a:spcPts val="0"/>
              </a:spcAft>
              <a:defRPr/>
            </a:lvl6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a:t>
            </a:r>
          </a:p>
          <a:p>
            <a:pPr lvl="0"/>
            <a:endParaRPr lang="en-US"/>
          </a:p>
          <a:p>
            <a:pPr lvl="0"/>
            <a:r>
              <a:rPr lang="en-US"/>
              <a:t>It was popularized in the 1960s with the release of Letraset sheets containing Lorem Ipsum passages, and more recently with desktop publishing software like Aldus PageMaker including versions of Lorem Ipsum.</a:t>
            </a:r>
          </a:p>
          <a:p>
            <a:pPr lvl="1"/>
            <a:r>
              <a:rPr lang="en-US"/>
              <a:t>First level</a:t>
            </a:r>
          </a:p>
          <a:p>
            <a:pPr lvl="2"/>
            <a:r>
              <a:rPr lang="en-US"/>
              <a:t>Second level</a:t>
            </a:r>
          </a:p>
          <a:p>
            <a:pPr lvl="3"/>
            <a:r>
              <a:rPr lang="en-US"/>
              <a:t>Third level</a:t>
            </a:r>
          </a:p>
          <a:p>
            <a:pPr lvl="4"/>
            <a:r>
              <a:rPr lang="en-US"/>
              <a:t>Fourth level</a:t>
            </a:r>
          </a:p>
          <a:p>
            <a:pPr lvl="4"/>
            <a:endParaRPr lang="en-US"/>
          </a:p>
          <a:p>
            <a:pPr lvl="0"/>
            <a:r>
              <a:rPr lang="en-US"/>
              <a:t>It is a long established fact that a reader will be distracted by the readable content of a page when looking at its layout. </a:t>
            </a:r>
          </a:p>
        </p:txBody>
      </p:sp>
      <p:sp>
        <p:nvSpPr>
          <p:cNvPr id="5" name="Rectangle 4"/>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6"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9"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chemeClr val="tx1"/>
                </a:solidFill>
                <a:latin typeface="+mn-lt"/>
                <a:cs typeface="Calibri"/>
              </a:rPr>
              <a:pPr algn="r" fontAlgn="auto">
                <a:lnSpc>
                  <a:spcPct val="85000"/>
                </a:lnSpc>
                <a:spcBef>
                  <a:spcPts val="0"/>
                </a:spcBef>
                <a:spcAft>
                  <a:spcPts val="0"/>
                </a:spcAft>
                <a:defRPr/>
              </a:pPr>
              <a:t>‹#›</a:t>
            </a:fld>
            <a:endParaRPr lang="en-US" sz="600" b="0" i="0" cap="all" dirty="0" smtClean="0">
              <a:solidFill>
                <a:schemeClr val="tx1"/>
              </a:solidFill>
              <a:latin typeface="+mn-lt"/>
              <a:cs typeface="Calibri"/>
            </a:endParaRPr>
          </a:p>
        </p:txBody>
      </p:sp>
    </p:spTree>
    <p:extLst>
      <p:ext uri="{BB962C8B-B14F-4D97-AF65-F5344CB8AC3E}">
        <p14:creationId xmlns:p14="http://schemas.microsoft.com/office/powerpoint/2010/main" val="33167598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85800" y="585216"/>
            <a:ext cx="10817352" cy="705578"/>
          </a:xfrm>
        </p:spPr>
        <p:txBody>
          <a:bodyPr anchor="t" anchorCtr="0">
            <a:noAutofit/>
          </a:bodyPr>
          <a:lstStyle>
            <a:lvl1pPr>
              <a:lnSpc>
                <a:spcPct val="110000"/>
              </a:lnSpc>
              <a:defRPr spc="30" baseline="0"/>
            </a:lvl1pPr>
          </a:lstStyle>
          <a:p>
            <a:r>
              <a:rPr lang="en-US"/>
              <a:t>Long title sentence case, lorem ipsum has been the industry’s standard dummy text since the 1500s, when an unknown printer took a galley of type to make a type specimen book.</a:t>
            </a:r>
          </a:p>
        </p:txBody>
      </p:sp>
      <p:sp>
        <p:nvSpPr>
          <p:cNvPr id="8" name="Vertical Text Placeholder 2"/>
          <p:cNvSpPr>
            <a:spLocks noGrp="1"/>
          </p:cNvSpPr>
          <p:nvPr>
            <p:ph type="body" orient="vert" idx="1" hasCustomPrompt="1"/>
          </p:nvPr>
        </p:nvSpPr>
        <p:spPr>
          <a:xfrm>
            <a:off x="685800" y="1720596"/>
            <a:ext cx="10817352" cy="3977640"/>
          </a:xfrm>
        </p:spPr>
        <p:txBody>
          <a:bodyPr vert="horz" numCol="2" spcCol="384048" anchor="t" anchorCtr="0"/>
          <a:lstStyle>
            <a:lvl1pPr>
              <a:spcBef>
                <a:spcPts val="0"/>
              </a:spcBef>
              <a:spcAft>
                <a:spcPts val="0"/>
              </a:spcAft>
              <a:defRPr baseline="0"/>
            </a:lvl1pPr>
            <a:lvl2pPr>
              <a:spcBef>
                <a:spcPts val="0"/>
              </a:spcBef>
              <a:spcAft>
                <a:spcPts val="0"/>
              </a:spcAft>
              <a:defRPr/>
            </a:lvl2pPr>
            <a:lvl3pPr>
              <a:spcBef>
                <a:spcPts val="0"/>
              </a:spcBef>
              <a:spcAft>
                <a:spcPts val="0"/>
              </a:spcAft>
              <a:defRPr/>
            </a:lvl3pPr>
            <a:lvl4pPr>
              <a:spcBef>
                <a:spcPts val="0"/>
              </a:spcBef>
              <a:spcAft>
                <a:spcPts val="0"/>
              </a:spcAft>
              <a:defRPr/>
            </a:lvl4pPr>
            <a:lvl5pPr marL="692150" indent="-171450">
              <a:buFont typeface="Wingdings" charset="2"/>
              <a:buChar char="§"/>
              <a:defRPr/>
            </a:lvl5pPr>
            <a:lvl6pPr marL="685800" indent="-165100">
              <a:spcBef>
                <a:spcPts val="0"/>
              </a:spcBef>
              <a:spcAft>
                <a:spcPts val="0"/>
              </a:spcAft>
              <a:defRPr/>
            </a:lvl6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a:p>
            <a:pPr lvl="5"/>
            <a:r>
              <a:rPr lang="en-US"/>
              <a:t>Fourth level</a:t>
            </a:r>
          </a:p>
          <a:p>
            <a:pPr lvl="0"/>
            <a:endParaRPr lang="en-US"/>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 sometimes on purpose (injected humour and the like).</a:t>
            </a:r>
          </a:p>
          <a:p>
            <a:pPr lvl="0"/>
            <a:endParaRPr lang="en-US"/>
          </a:p>
          <a:p>
            <a:pPr lvl="0"/>
            <a:r>
              <a:rPr lang="en-US"/>
              <a:t>There are many variations of passages of Lorem Ipsum available, but the majority have suffered alteration in some form, by injected humour, or randomised words which don't look even slightly believable. If you are going to use a passage of Lorem Ipsum, you need to be sure there isn't anything embarrassing hidden in the middle of text. All the Lorem Ipsum generators on the Internet tend to repeat predefined chunks as necessary, making this the first true generator on the Internet. It uses a dictionary of over 200 Latin words, combined with a handful of model sentence structures, to generate Lorem Ipsum which looks reasonable. </a:t>
            </a:r>
          </a:p>
        </p:txBody>
      </p:sp>
      <p:sp>
        <p:nvSpPr>
          <p:cNvPr id="4" name="Rectangle 3"/>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5"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7"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chemeClr val="tx1"/>
                </a:solidFill>
                <a:latin typeface="+mn-lt"/>
                <a:cs typeface="Calibri"/>
              </a:rPr>
              <a:pPr algn="r" fontAlgn="auto">
                <a:lnSpc>
                  <a:spcPct val="85000"/>
                </a:lnSpc>
                <a:spcBef>
                  <a:spcPts val="0"/>
                </a:spcBef>
                <a:spcAft>
                  <a:spcPts val="0"/>
                </a:spcAft>
                <a:defRPr/>
              </a:pPr>
              <a:t>‹#›</a:t>
            </a:fld>
            <a:endParaRPr lang="en-US" sz="600" b="0" i="0" cap="all" dirty="0" smtClean="0">
              <a:solidFill>
                <a:schemeClr val="tx1"/>
              </a:solidFill>
              <a:latin typeface="+mn-lt"/>
              <a:cs typeface="Calibri"/>
            </a:endParaRPr>
          </a:p>
        </p:txBody>
      </p:sp>
    </p:spTree>
    <p:extLst>
      <p:ext uri="{BB962C8B-B14F-4D97-AF65-F5344CB8AC3E}">
        <p14:creationId xmlns:p14="http://schemas.microsoft.com/office/powerpoint/2010/main" val="28417945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Layout with Subheads">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85800" y="585216"/>
            <a:ext cx="10817352" cy="705578"/>
          </a:xfrm>
        </p:spPr>
        <p:txBody>
          <a:bodyPr anchor="t" anchorCtr="0">
            <a:noAutofit/>
          </a:bodyPr>
          <a:lstStyle>
            <a:lvl1pPr>
              <a:lnSpc>
                <a:spcPct val="110000"/>
              </a:lnSpc>
              <a:defRPr spc="30" baseline="0"/>
            </a:lvl1pPr>
          </a:lstStyle>
          <a:p>
            <a:r>
              <a:rPr lang="en-US"/>
              <a:t>Long title sentence case, lorem ipsum has been the industry’s standard dummy text since the 1500s, when an unknown printer took a galley of type to make a type specimen book.</a:t>
            </a:r>
          </a:p>
        </p:txBody>
      </p:sp>
      <p:sp>
        <p:nvSpPr>
          <p:cNvPr id="8" name="Subtitle 2"/>
          <p:cNvSpPr>
            <a:spLocks noGrp="1"/>
          </p:cNvSpPr>
          <p:nvPr>
            <p:ph type="subTitle" idx="10" hasCustomPrompt="1"/>
          </p:nvPr>
        </p:nvSpPr>
        <p:spPr>
          <a:xfrm>
            <a:off x="685800" y="1730756"/>
            <a:ext cx="10817352" cy="196208"/>
          </a:xfrm>
        </p:spPr>
        <p:txBody>
          <a:bodyPr anchor="t" anchorCtr="0">
            <a:noAutofit/>
          </a:bodyPr>
          <a:lstStyle>
            <a:lvl1pPr marL="0" indent="0" algn="l">
              <a:spcAft>
                <a:spcPts val="0"/>
              </a:spcAft>
              <a:buNone/>
              <a:defRPr sz="900" kern="0" cap="all" spc="250" baseline="0">
                <a:solidFill>
                  <a:schemeClr val="bg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all caps</a:t>
            </a:r>
          </a:p>
        </p:txBody>
      </p:sp>
      <p:sp>
        <p:nvSpPr>
          <p:cNvPr id="9" name="Vertical Text Placeholder 2"/>
          <p:cNvSpPr>
            <a:spLocks noGrp="1"/>
          </p:cNvSpPr>
          <p:nvPr>
            <p:ph type="body" orient="vert" idx="1" hasCustomPrompt="1"/>
          </p:nvPr>
        </p:nvSpPr>
        <p:spPr>
          <a:xfrm>
            <a:off x="685800" y="2059940"/>
            <a:ext cx="10817352" cy="3657600"/>
          </a:xfrm>
        </p:spPr>
        <p:txBody>
          <a:bodyPr vert="horz" numCol="2" spcCol="384048" anchor="t" anchorCtr="0">
            <a:noAutofit/>
          </a:bodyPr>
          <a:lstStyle>
            <a:lvl1pPr>
              <a:spcBef>
                <a:spcPts val="0"/>
              </a:spcBef>
              <a:spcAft>
                <a:spcPts val="0"/>
              </a:spcAft>
              <a:defRPr baseline="0"/>
            </a:lvl1pPr>
            <a:lvl2pPr>
              <a:spcBef>
                <a:spcPts val="0"/>
              </a:spcBef>
              <a:spcAft>
                <a:spcPts val="0"/>
              </a:spcAft>
              <a:defRPr/>
            </a:lvl2pPr>
            <a:lvl3pPr>
              <a:spcBef>
                <a:spcPts val="0"/>
              </a:spcBef>
              <a:spcAft>
                <a:spcPts val="0"/>
              </a:spcAft>
              <a:defRPr/>
            </a:lvl3pPr>
            <a:lvl4pPr>
              <a:spcBef>
                <a:spcPts val="0"/>
              </a:spcBef>
              <a:spcAft>
                <a:spcPts val="0"/>
              </a:spcAft>
              <a:defRPr/>
            </a:lvl4pPr>
            <a:lvl5pPr marL="692150" indent="-171450">
              <a:buFont typeface="Wingdings" charset="2"/>
              <a:buChar char="§"/>
              <a:defRPr/>
            </a:lvl5pPr>
            <a:lvl6pPr marL="685800" indent="-165100">
              <a:spcBef>
                <a:spcPts val="0"/>
              </a:spcBef>
              <a:spcAft>
                <a:spcPts val="0"/>
              </a:spcAft>
              <a:defRPr/>
            </a:lvl6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a:p>
            <a:pPr lvl="4"/>
            <a:r>
              <a:rPr lang="en-US"/>
              <a:t>Fourth level</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 sometimes on purpose (injected humour and the like).</a:t>
            </a:r>
          </a:p>
          <a:p>
            <a:pPr lvl="0"/>
            <a:endParaRPr lang="en-US"/>
          </a:p>
          <a:p>
            <a:pPr lvl="0"/>
            <a:r>
              <a:rPr lang="en-US"/>
              <a:t>There are many variations of passages of Lorem Ipsum available, but the majority have suffered alteration in some form, by injected humour, or randomised words which don't look even slightly believable. If you are going to use a passage of Lorem Ipsum, you need to be sure there isn't anything embarrassing hidden in the middle of text. All the Lorem Ipsum generators on the Internet tend to repeat predefined chunks as necessary, making this the first true generator on the Internet. It uses a dictionary of over 200 Latin words, combined with a handful of model sentence.</a:t>
            </a:r>
          </a:p>
        </p:txBody>
      </p:sp>
      <p:sp>
        <p:nvSpPr>
          <p:cNvPr id="5" name="Rectangle 4"/>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6"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11"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chemeClr val="tx1"/>
                </a:solidFill>
                <a:latin typeface="+mn-lt"/>
                <a:cs typeface="Calibri"/>
              </a:rPr>
              <a:pPr algn="r" fontAlgn="auto">
                <a:lnSpc>
                  <a:spcPct val="85000"/>
                </a:lnSpc>
                <a:spcBef>
                  <a:spcPts val="0"/>
                </a:spcBef>
                <a:spcAft>
                  <a:spcPts val="0"/>
                </a:spcAft>
                <a:defRPr/>
              </a:pPr>
              <a:t>‹#›</a:t>
            </a:fld>
            <a:endParaRPr lang="en-US" sz="600" b="0" i="0" cap="all" dirty="0" smtClean="0">
              <a:solidFill>
                <a:schemeClr val="tx1"/>
              </a:solidFill>
              <a:latin typeface="+mn-lt"/>
              <a:cs typeface="Calibri"/>
            </a:endParaRPr>
          </a:p>
        </p:txBody>
      </p:sp>
    </p:spTree>
    <p:extLst>
      <p:ext uri="{BB962C8B-B14F-4D97-AF65-F5344CB8AC3E}">
        <p14:creationId xmlns:p14="http://schemas.microsoft.com/office/powerpoint/2010/main" val="1943745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imary Brand Mar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0" y="0"/>
            <a:ext cx="12188825" cy="6857929"/>
          </a:xfrm>
          <a:prstGeom prst="rect">
            <a:avLst/>
          </a:prstGeom>
        </p:spPr>
      </p:pic>
    </p:spTree>
    <p:extLst>
      <p:ext uri="{BB962C8B-B14F-4D97-AF65-F5344CB8AC3E}">
        <p14:creationId xmlns:p14="http://schemas.microsoft.com/office/powerpoint/2010/main" val="2057304451"/>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Column Layout">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85800" y="585216"/>
            <a:ext cx="3355848" cy="1713484"/>
          </a:xfrm>
        </p:spPr>
        <p:txBody>
          <a:bodyPr anchor="t" anchorCtr="0">
            <a:noAutofit/>
          </a:bodyPr>
          <a:lstStyle>
            <a:lvl1pPr>
              <a:lnSpc>
                <a:spcPct val="110000"/>
              </a:lnSpc>
              <a:defRPr spc="30" baseline="0"/>
            </a:lvl1pPr>
          </a:lstStyle>
          <a:p>
            <a:r>
              <a:rPr lang="en-US"/>
              <a:t>Long title sentence case, lorem ipsum has been </a:t>
            </a:r>
            <a:br>
              <a:rPr lang="en-US"/>
            </a:br>
            <a:r>
              <a:rPr lang="en-US"/>
              <a:t>the industry’s standard dummy text.</a:t>
            </a:r>
          </a:p>
        </p:txBody>
      </p:sp>
      <p:sp>
        <p:nvSpPr>
          <p:cNvPr id="13" name="Subtitle 2"/>
          <p:cNvSpPr>
            <a:spLocks noGrp="1"/>
          </p:cNvSpPr>
          <p:nvPr>
            <p:ph type="subTitle" idx="10" hasCustomPrompt="1"/>
          </p:nvPr>
        </p:nvSpPr>
        <p:spPr>
          <a:xfrm>
            <a:off x="4416552" y="585216"/>
            <a:ext cx="7086600" cy="196208"/>
          </a:xfrm>
        </p:spPr>
        <p:txBody>
          <a:bodyPr anchor="t" anchorCtr="0">
            <a:noAutofit/>
          </a:bodyPr>
          <a:lstStyle>
            <a:lvl1pPr marL="0" indent="0" algn="l">
              <a:spcAft>
                <a:spcPts val="0"/>
              </a:spcAft>
              <a:buNone/>
              <a:defRPr sz="900" kern="0" cap="all" spc="250" baseline="0">
                <a:solidFill>
                  <a:schemeClr val="bg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all caps</a:t>
            </a:r>
          </a:p>
        </p:txBody>
      </p:sp>
      <p:sp>
        <p:nvSpPr>
          <p:cNvPr id="14" name="Vertical Text Placeholder 2"/>
          <p:cNvSpPr>
            <a:spLocks noGrp="1"/>
          </p:cNvSpPr>
          <p:nvPr>
            <p:ph type="body" orient="vert" idx="1" hasCustomPrompt="1"/>
          </p:nvPr>
        </p:nvSpPr>
        <p:spPr>
          <a:xfrm>
            <a:off x="4416552" y="914399"/>
            <a:ext cx="7086600" cy="4531393"/>
          </a:xfrm>
        </p:spPr>
        <p:txBody>
          <a:bodyPr vert="horz" numCol="1" spcCol="1097280" anchor="t" anchorCtr="0">
            <a:noAutofit/>
          </a:bodyPr>
          <a:lstStyle>
            <a:lvl1pPr>
              <a:spcBef>
                <a:spcPts val="0"/>
              </a:spcBef>
              <a:spcAft>
                <a:spcPts val="0"/>
              </a:spcAft>
              <a:defRPr baseline="0"/>
            </a:lvl1pPr>
            <a:lvl2pPr>
              <a:spcBef>
                <a:spcPts val="0"/>
              </a:spcBef>
              <a:spcAft>
                <a:spcPts val="0"/>
              </a:spcAft>
              <a:defRPr/>
            </a:lvl2pPr>
            <a:lvl3pPr>
              <a:spcBef>
                <a:spcPts val="0"/>
              </a:spcBef>
              <a:spcAft>
                <a:spcPts val="0"/>
              </a:spcAft>
              <a:defRPr/>
            </a:lvl3pPr>
            <a:lvl4pPr>
              <a:spcBef>
                <a:spcPts val="0"/>
              </a:spcBef>
              <a:spcAft>
                <a:spcPts val="0"/>
              </a:spcAft>
              <a:defRPr/>
            </a:lvl4pPr>
            <a:lvl5pPr marL="692150" indent="-171450">
              <a:buFont typeface="Wingdings" charset="2"/>
              <a:buChar char="§"/>
              <a:defRPr/>
            </a:lvl5pPr>
            <a:lvl6pPr marL="685800" indent="-165100">
              <a:spcBef>
                <a:spcPts val="0"/>
              </a:spcBef>
              <a:spcAft>
                <a:spcPts val="0"/>
              </a:spcAft>
              <a:defRPr/>
            </a:lvl6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a:p>
            <a:pPr lvl="4"/>
            <a:r>
              <a:rPr lang="en-US"/>
              <a:t>Fourth level</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 sometimes on purpose (injected humour and the like).</a:t>
            </a:r>
          </a:p>
          <a:p>
            <a:pPr lvl="0"/>
            <a:endParaRPr lang="en-US"/>
          </a:p>
          <a:p>
            <a:pPr lvl="0"/>
            <a:r>
              <a:rPr lang="en-US"/>
              <a:t>There are many variations of passages of Lorem Ipsum available, but the majority have suffered alteration in some form, by injected humour, or randomised words which don't look even slightly believable. If you are going to use a passage of Lorem Ipsum, </a:t>
            </a:r>
          </a:p>
        </p:txBody>
      </p:sp>
      <p:sp>
        <p:nvSpPr>
          <p:cNvPr id="5" name="Rectangle 4"/>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6"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8"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chemeClr val="tx1"/>
                </a:solidFill>
                <a:latin typeface="+mn-lt"/>
                <a:cs typeface="Calibri"/>
              </a:rPr>
              <a:pPr algn="r" fontAlgn="auto">
                <a:lnSpc>
                  <a:spcPct val="85000"/>
                </a:lnSpc>
                <a:spcBef>
                  <a:spcPts val="0"/>
                </a:spcBef>
                <a:spcAft>
                  <a:spcPts val="0"/>
                </a:spcAft>
                <a:defRPr/>
              </a:pPr>
              <a:t>‹#›</a:t>
            </a:fld>
            <a:endParaRPr lang="en-US" sz="600" b="0" i="0" cap="all" dirty="0" smtClean="0">
              <a:solidFill>
                <a:schemeClr val="tx1"/>
              </a:solidFill>
              <a:latin typeface="+mn-lt"/>
              <a:cs typeface="Calibri"/>
            </a:endParaRPr>
          </a:p>
        </p:txBody>
      </p:sp>
    </p:spTree>
    <p:extLst>
      <p:ext uri="{BB962C8B-B14F-4D97-AF65-F5344CB8AC3E}">
        <p14:creationId xmlns:p14="http://schemas.microsoft.com/office/powerpoint/2010/main" val="14426976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short paragraph">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85800" y="3076211"/>
            <a:ext cx="5221224" cy="705578"/>
          </a:xfrm>
        </p:spPr>
        <p:txBody>
          <a:bodyPr anchor="t" anchorCtr="0">
            <a:noAutofit/>
          </a:bodyPr>
          <a:lstStyle>
            <a:lvl1pPr>
              <a:lnSpc>
                <a:spcPct val="110000"/>
              </a:lnSpc>
              <a:defRPr spc="30" baseline="0"/>
            </a:lvl1pPr>
          </a:lstStyle>
          <a:p>
            <a:r>
              <a:rPr lang="en-US"/>
              <a:t>Long title sentence case, lorem ipsum has been the industry’s standard dummy text.</a:t>
            </a:r>
          </a:p>
        </p:txBody>
      </p:sp>
      <p:sp>
        <p:nvSpPr>
          <p:cNvPr id="4" name="Subtitle 2"/>
          <p:cNvSpPr>
            <a:spLocks noGrp="1"/>
          </p:cNvSpPr>
          <p:nvPr>
            <p:ph type="subTitle" idx="10" hasCustomPrompt="1"/>
          </p:nvPr>
        </p:nvSpPr>
        <p:spPr>
          <a:xfrm>
            <a:off x="6281928" y="1459009"/>
            <a:ext cx="5221224" cy="196208"/>
          </a:xfrm>
        </p:spPr>
        <p:txBody>
          <a:bodyPr anchor="t" anchorCtr="0">
            <a:noAutofit/>
          </a:bodyPr>
          <a:lstStyle>
            <a:lvl1pPr marL="0" indent="0" algn="l">
              <a:spcAft>
                <a:spcPts val="0"/>
              </a:spcAft>
              <a:buNone/>
              <a:defRPr sz="900" kern="0" cap="all" spc="250" baseline="0">
                <a:solidFill>
                  <a:schemeClr val="bg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all caps</a:t>
            </a:r>
          </a:p>
        </p:txBody>
      </p:sp>
      <p:sp>
        <p:nvSpPr>
          <p:cNvPr id="5" name="Vertical Text Placeholder 2"/>
          <p:cNvSpPr>
            <a:spLocks noGrp="1"/>
          </p:cNvSpPr>
          <p:nvPr>
            <p:ph type="body" orient="vert" idx="1" hasCustomPrompt="1"/>
          </p:nvPr>
        </p:nvSpPr>
        <p:spPr>
          <a:xfrm>
            <a:off x="6281928" y="1788193"/>
            <a:ext cx="5221224" cy="3657600"/>
          </a:xfrm>
        </p:spPr>
        <p:txBody>
          <a:bodyPr vert="horz" numCol="1" spcCol="1097280" anchor="t" anchorCtr="0">
            <a:noAutofit/>
          </a:bodyPr>
          <a:lstStyle>
            <a:lvl1pPr>
              <a:spcBef>
                <a:spcPts val="0"/>
              </a:spcBef>
              <a:spcAft>
                <a:spcPts val="0"/>
              </a:spcAft>
              <a:defRPr baseline="0"/>
            </a:lvl1pPr>
            <a:lvl2pPr>
              <a:spcBef>
                <a:spcPts val="0"/>
              </a:spcBef>
              <a:spcAft>
                <a:spcPts val="0"/>
              </a:spcAft>
              <a:defRPr/>
            </a:lvl2pPr>
            <a:lvl3pPr>
              <a:spcBef>
                <a:spcPts val="0"/>
              </a:spcBef>
              <a:spcAft>
                <a:spcPts val="0"/>
              </a:spcAft>
              <a:defRPr/>
            </a:lvl3pPr>
            <a:lvl4pPr>
              <a:spcBef>
                <a:spcPts val="0"/>
              </a:spcBef>
              <a:spcAft>
                <a:spcPts val="0"/>
              </a:spcAft>
              <a:defRPr/>
            </a:lvl4pPr>
            <a:lvl5pPr marL="692150" indent="-171450">
              <a:buFont typeface="Wingdings" charset="2"/>
              <a:buChar char="§"/>
              <a:defRPr/>
            </a:lvl5pPr>
            <a:lvl6pPr marL="685800" indent="-165100">
              <a:spcBef>
                <a:spcPts val="0"/>
              </a:spcBef>
              <a:spcAft>
                <a:spcPts val="0"/>
              </a:spcAft>
              <a:defRPr/>
            </a:lvl6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a:p>
            <a:pPr lvl="4"/>
            <a:r>
              <a:rPr lang="en-US"/>
              <a:t>Fourth level</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a:t>
            </a:r>
          </a:p>
        </p:txBody>
      </p:sp>
      <p:sp>
        <p:nvSpPr>
          <p:cNvPr id="6" name="Rectangle 5"/>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7"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8"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chemeClr val="tx1"/>
                </a:solidFill>
                <a:latin typeface="+mn-lt"/>
                <a:cs typeface="Calibri"/>
              </a:rPr>
              <a:pPr algn="r" fontAlgn="auto">
                <a:lnSpc>
                  <a:spcPct val="85000"/>
                </a:lnSpc>
                <a:spcBef>
                  <a:spcPts val="0"/>
                </a:spcBef>
                <a:spcAft>
                  <a:spcPts val="0"/>
                </a:spcAft>
                <a:defRPr/>
              </a:pPr>
              <a:t>‹#›</a:t>
            </a:fld>
            <a:endParaRPr lang="en-US" sz="600" b="0" i="0" cap="all" dirty="0" smtClean="0">
              <a:solidFill>
                <a:schemeClr val="tx1"/>
              </a:solidFill>
              <a:latin typeface="+mn-lt"/>
              <a:cs typeface="Calibri"/>
            </a:endParaRPr>
          </a:p>
        </p:txBody>
      </p:sp>
    </p:spTree>
    <p:extLst>
      <p:ext uri="{BB962C8B-B14F-4D97-AF65-F5344CB8AC3E}">
        <p14:creationId xmlns:p14="http://schemas.microsoft.com/office/powerpoint/2010/main" val="30334402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685800" y="582168"/>
            <a:ext cx="10817352" cy="705578"/>
          </a:xfrm>
        </p:spPr>
        <p:txBody>
          <a:bodyPr anchor="t" anchorCtr="0">
            <a:noAutofit/>
          </a:bodyPr>
          <a:lstStyle>
            <a:lvl1pPr>
              <a:lnSpc>
                <a:spcPct val="110000"/>
              </a:lnSpc>
              <a:defRPr spc="30" baseline="0"/>
            </a:lvl1pPr>
          </a:lstStyle>
          <a:p>
            <a:r>
              <a:rPr lang="en-US"/>
              <a:t>Long title sentence case, lorem ipsum has been the industry’s standard dummy text since the 1500s, when an unknown printer took a galley of type to make a type specimen book.</a:t>
            </a:r>
          </a:p>
        </p:txBody>
      </p:sp>
      <p:sp>
        <p:nvSpPr>
          <p:cNvPr id="13" name="Chart Placeholder 12"/>
          <p:cNvSpPr>
            <a:spLocks noGrp="1"/>
          </p:cNvSpPr>
          <p:nvPr>
            <p:ph type="chart" sz="quarter" idx="10" hasCustomPrompt="1"/>
          </p:nvPr>
        </p:nvSpPr>
        <p:spPr>
          <a:xfrm>
            <a:off x="685800" y="2057400"/>
            <a:ext cx="10817352" cy="3337560"/>
          </a:xfrm>
        </p:spPr>
        <p:txBody>
          <a:bodyPr tIns="914400" anchor="ctr" anchorCtr="0"/>
          <a:lstStyle>
            <a:lvl1pPr algn="ctr">
              <a:defRPr/>
            </a:lvl1pPr>
          </a:lstStyle>
          <a:p>
            <a:r>
              <a:rPr lang="en-US"/>
              <a:t>Insert or create a chart</a:t>
            </a:r>
          </a:p>
        </p:txBody>
      </p:sp>
      <p:sp>
        <p:nvSpPr>
          <p:cNvPr id="4" name="Rectangle 3"/>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5"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8"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chemeClr val="tx1"/>
                </a:solidFill>
                <a:latin typeface="+mn-lt"/>
                <a:cs typeface="Calibri"/>
              </a:rPr>
              <a:pPr algn="r" fontAlgn="auto">
                <a:lnSpc>
                  <a:spcPct val="85000"/>
                </a:lnSpc>
                <a:spcBef>
                  <a:spcPts val="0"/>
                </a:spcBef>
                <a:spcAft>
                  <a:spcPts val="0"/>
                </a:spcAft>
                <a:defRPr/>
              </a:pPr>
              <a:t>‹#›</a:t>
            </a:fld>
            <a:endParaRPr lang="en-US" sz="600" b="0" i="0" cap="all" dirty="0" smtClean="0">
              <a:solidFill>
                <a:schemeClr val="tx1"/>
              </a:solidFill>
              <a:latin typeface="+mn-lt"/>
              <a:cs typeface="Calibri"/>
            </a:endParaRPr>
          </a:p>
        </p:txBody>
      </p:sp>
    </p:spTree>
    <p:extLst>
      <p:ext uri="{BB962C8B-B14F-4D97-AF65-F5344CB8AC3E}">
        <p14:creationId xmlns:p14="http://schemas.microsoft.com/office/powerpoint/2010/main" val="31241600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85800" y="582168"/>
            <a:ext cx="10817352" cy="705578"/>
          </a:xfrm>
        </p:spPr>
        <p:txBody>
          <a:bodyPr anchor="t" anchorCtr="0">
            <a:noAutofit/>
          </a:bodyPr>
          <a:lstStyle>
            <a:lvl1pPr>
              <a:lnSpc>
                <a:spcPct val="110000"/>
              </a:lnSpc>
              <a:defRPr spc="30" baseline="0"/>
            </a:lvl1pPr>
          </a:lstStyle>
          <a:p>
            <a:r>
              <a:rPr lang="en-US"/>
              <a:t>Long title sentence case, lorem ipsum has been the industry’s standard dummy text since the 1500s, when an unknown printer took a galley of type to make a type specimen book.</a:t>
            </a:r>
          </a:p>
        </p:txBody>
      </p:sp>
      <p:sp>
        <p:nvSpPr>
          <p:cNvPr id="5" name="Rectangle 4"/>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6"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7"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chemeClr val="tx1"/>
                </a:solidFill>
                <a:latin typeface="+mn-lt"/>
                <a:cs typeface="Calibri"/>
              </a:rPr>
              <a:pPr algn="r" fontAlgn="auto">
                <a:lnSpc>
                  <a:spcPct val="85000"/>
                </a:lnSpc>
                <a:spcBef>
                  <a:spcPts val="0"/>
                </a:spcBef>
                <a:spcAft>
                  <a:spcPts val="0"/>
                </a:spcAft>
                <a:defRPr/>
              </a:pPr>
              <a:t>‹#›</a:t>
            </a:fld>
            <a:endParaRPr lang="en-US" sz="600" b="0" i="0" cap="all" dirty="0" smtClean="0">
              <a:solidFill>
                <a:schemeClr val="tx1"/>
              </a:solidFill>
              <a:latin typeface="+mn-lt"/>
              <a:cs typeface="Calibri"/>
            </a:endParaRPr>
          </a:p>
        </p:txBody>
      </p:sp>
    </p:spTree>
    <p:extLst>
      <p:ext uri="{BB962C8B-B14F-4D97-AF65-F5344CB8AC3E}">
        <p14:creationId xmlns:p14="http://schemas.microsoft.com/office/powerpoint/2010/main" val="9816453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Logo with Copy">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85800" y="585216"/>
            <a:ext cx="2798064" cy="350096"/>
          </a:xfrm>
        </p:spPr>
        <p:txBody>
          <a:bodyPr anchor="t" anchorCtr="0">
            <a:noAutofit/>
          </a:bodyPr>
          <a:lstStyle>
            <a:lvl1pPr>
              <a:lnSpc>
                <a:spcPct val="110000"/>
              </a:lnSpc>
              <a:defRPr spc="30" baseline="0"/>
            </a:lvl1pPr>
          </a:lstStyle>
          <a:p>
            <a:r>
              <a:rPr lang="en-US" dirty="0"/>
              <a:t>Title sentence case</a:t>
            </a:r>
          </a:p>
        </p:txBody>
      </p:sp>
      <p:sp>
        <p:nvSpPr>
          <p:cNvPr id="4" name="Picture Placeholder 14"/>
          <p:cNvSpPr>
            <a:spLocks noGrp="1"/>
          </p:cNvSpPr>
          <p:nvPr>
            <p:ph type="pic" sz="quarter" idx="11" hasCustomPrompt="1"/>
          </p:nvPr>
        </p:nvSpPr>
        <p:spPr>
          <a:xfrm>
            <a:off x="4041521" y="0"/>
            <a:ext cx="8147304" cy="6858000"/>
          </a:xfrm>
          <a:solidFill>
            <a:schemeClr val="tx1"/>
          </a:solidFill>
        </p:spPr>
        <p:txBody>
          <a:bodyPr tIns="731520" bIns="0" anchor="ctr" anchorCtr="0"/>
          <a:lstStyle>
            <a:lvl1pPr marL="0" indent="0" algn="ctr">
              <a:lnSpc>
                <a:spcPct val="110000"/>
              </a:lnSpc>
              <a:buFontTx/>
              <a:buNone/>
              <a:defRPr sz="1000" b="0" i="0" baseline="0">
                <a:solidFill>
                  <a:schemeClr val="bg1"/>
                </a:solidFill>
                <a:latin typeface="Gotham Book"/>
                <a:cs typeface="Gotham Book"/>
              </a:defRPr>
            </a:lvl1pPr>
          </a:lstStyle>
          <a:p>
            <a:r>
              <a:rPr lang="en-US" dirty="0" smtClean="0"/>
              <a:t>Insert your logos here</a:t>
            </a:r>
            <a:endParaRPr lang="en-US" dirty="0"/>
          </a:p>
        </p:txBody>
      </p:sp>
      <p:sp>
        <p:nvSpPr>
          <p:cNvPr id="8" name="Vertical Text Placeholder 2"/>
          <p:cNvSpPr>
            <a:spLocks noGrp="1"/>
          </p:cNvSpPr>
          <p:nvPr>
            <p:ph type="body" orient="vert" idx="1" hasCustomPrompt="1"/>
          </p:nvPr>
        </p:nvSpPr>
        <p:spPr>
          <a:xfrm>
            <a:off x="685800" y="1358510"/>
            <a:ext cx="2798064" cy="4279392"/>
          </a:xfrm>
        </p:spPr>
        <p:txBody>
          <a:bodyPr vert="horz" numCol="1" spcCol="384048" anchor="t" anchorCtr="0"/>
          <a:lstStyle>
            <a:lvl1pPr>
              <a:spcBef>
                <a:spcPts val="0"/>
              </a:spcBef>
              <a:spcAft>
                <a:spcPts val="0"/>
              </a:spcAft>
              <a:defRPr/>
            </a:lvl1pPr>
            <a:lvl2pPr>
              <a:spcBef>
                <a:spcPts val="0"/>
              </a:spcBef>
              <a:spcAft>
                <a:spcPts val="0"/>
              </a:spcAft>
              <a:defRPr baseline="0"/>
            </a:lvl2pPr>
            <a:lvl3pPr>
              <a:spcBef>
                <a:spcPts val="0"/>
              </a:spcBef>
              <a:spcAft>
                <a:spcPts val="0"/>
              </a:spcAft>
              <a:defRPr/>
            </a:lvl3pPr>
            <a:lvl4pPr marL="514350" indent="-171450">
              <a:spcBef>
                <a:spcPts val="0"/>
              </a:spcBef>
              <a:spcAft>
                <a:spcPts val="0"/>
              </a:spcAft>
              <a:buFont typeface="Wingdings" charset="2"/>
              <a:buChar char="§"/>
              <a:defRPr baseline="0"/>
            </a:lvl4pPr>
            <a:lvl5pPr marL="692150" indent="-171450">
              <a:buFont typeface="Wingdings" charset="2"/>
              <a:buChar char="§"/>
              <a:defRPr/>
            </a:lvl5pPr>
            <a:lvl6pPr marL="685800" indent="-165100">
              <a:spcBef>
                <a:spcPts val="0"/>
              </a:spcBef>
              <a:spcAft>
                <a:spcPts val="0"/>
              </a:spcAft>
              <a:defRPr/>
            </a:lvl6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p:txBody>
      </p:sp>
      <p:sp>
        <p:nvSpPr>
          <p:cNvPr id="5" name="Rectangle 4"/>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6"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9"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rgbClr val="FFFFFF"/>
                </a:solidFill>
                <a:latin typeface="+mn-lt"/>
                <a:cs typeface="Calibri"/>
              </a:rPr>
              <a:pPr algn="r" fontAlgn="auto">
                <a:lnSpc>
                  <a:spcPct val="85000"/>
                </a:lnSpc>
                <a:spcBef>
                  <a:spcPts val="0"/>
                </a:spcBef>
                <a:spcAft>
                  <a:spcPts val="0"/>
                </a:spcAft>
                <a:defRPr/>
              </a:pPr>
              <a:t>‹#›</a:t>
            </a:fld>
            <a:endParaRPr lang="en-US" sz="600" b="0" i="0" cap="all" dirty="0" smtClean="0">
              <a:solidFill>
                <a:srgbClr val="FFFFFF"/>
              </a:solidFill>
              <a:latin typeface="+mn-lt"/>
              <a:cs typeface="Calibri"/>
            </a:endParaRPr>
          </a:p>
        </p:txBody>
      </p:sp>
    </p:spTree>
    <p:extLst>
      <p:ext uri="{BB962C8B-B14F-4D97-AF65-F5344CB8AC3E}">
        <p14:creationId xmlns:p14="http://schemas.microsoft.com/office/powerpoint/2010/main" val="11603870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Logo Full Page">
    <p:bg>
      <p:bgPr>
        <a:solidFill>
          <a:schemeClr val="tx1"/>
        </a:solidFill>
        <a:effectLst/>
      </p:bgPr>
    </p:bg>
    <p:spTree>
      <p:nvGrpSpPr>
        <p:cNvPr id="1" name=""/>
        <p:cNvGrpSpPr/>
        <p:nvPr/>
      </p:nvGrpSpPr>
      <p:grpSpPr>
        <a:xfrm>
          <a:off x="0" y="0"/>
          <a:ext cx="0" cy="0"/>
          <a:chOff x="0" y="0"/>
          <a:chExt cx="0" cy="0"/>
        </a:xfrm>
      </p:grpSpPr>
      <p:sp>
        <p:nvSpPr>
          <p:cNvPr id="4" name="Picture Placeholder 14"/>
          <p:cNvSpPr>
            <a:spLocks noGrp="1"/>
          </p:cNvSpPr>
          <p:nvPr>
            <p:ph type="pic" sz="quarter" idx="11" hasCustomPrompt="1"/>
          </p:nvPr>
        </p:nvSpPr>
        <p:spPr>
          <a:xfrm>
            <a:off x="0" y="0"/>
            <a:ext cx="12188952" cy="6858000"/>
          </a:xfrm>
          <a:solidFill>
            <a:schemeClr val="tx1"/>
          </a:solidFill>
        </p:spPr>
        <p:txBody>
          <a:bodyPr tIns="731520" bIns="0" anchor="ctr" anchorCtr="0"/>
          <a:lstStyle>
            <a:lvl1pPr marL="0" indent="0" algn="ctr">
              <a:lnSpc>
                <a:spcPct val="110000"/>
              </a:lnSpc>
              <a:buFontTx/>
              <a:buNone/>
              <a:defRPr sz="1000" b="0" i="0" baseline="0">
                <a:solidFill>
                  <a:schemeClr val="bg1"/>
                </a:solidFill>
                <a:latin typeface="Gotham Book"/>
                <a:cs typeface="Gotham Book"/>
              </a:defRPr>
            </a:lvl1pPr>
          </a:lstStyle>
          <a:p>
            <a:r>
              <a:rPr lang="en-US" dirty="0" smtClean="0"/>
              <a:t>Insert your logos here</a:t>
            </a:r>
            <a:endParaRPr lang="en-US" dirty="0"/>
          </a:p>
        </p:txBody>
      </p:sp>
      <p:sp>
        <p:nvSpPr>
          <p:cNvPr id="3" name="Title 1"/>
          <p:cNvSpPr>
            <a:spLocks noGrp="1"/>
          </p:cNvSpPr>
          <p:nvPr>
            <p:ph type="title" hasCustomPrompt="1"/>
          </p:nvPr>
        </p:nvSpPr>
        <p:spPr>
          <a:xfrm>
            <a:off x="685800" y="585216"/>
            <a:ext cx="2798064" cy="350096"/>
          </a:xfrm>
        </p:spPr>
        <p:txBody>
          <a:bodyPr anchor="t" anchorCtr="0">
            <a:noAutofit/>
          </a:bodyPr>
          <a:lstStyle>
            <a:lvl1pPr>
              <a:lnSpc>
                <a:spcPct val="110000"/>
              </a:lnSpc>
              <a:defRPr spc="30" baseline="0">
                <a:solidFill>
                  <a:srgbClr val="FFFFFF"/>
                </a:solidFill>
              </a:defRPr>
            </a:lvl1pPr>
          </a:lstStyle>
          <a:p>
            <a:r>
              <a:rPr lang="en-US" dirty="0"/>
              <a:t>Title sentence case</a:t>
            </a:r>
          </a:p>
        </p:txBody>
      </p:sp>
      <p:sp>
        <p:nvSpPr>
          <p:cNvPr id="5" name="Rectangle 4"/>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6"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rgbClr val="FFFFFF"/>
                </a:solidFill>
                <a:latin typeface="+mn-lt"/>
                <a:cs typeface="Calibri"/>
              </a:rPr>
              <a:t>Copyright SapientRazorfish | Confidential</a:t>
            </a:r>
            <a:endParaRPr lang="en-US" sz="600" b="0" i="0" kern="0" cap="all" spc="100" dirty="0">
              <a:solidFill>
                <a:srgbClr val="FFFFFF"/>
              </a:solidFill>
              <a:latin typeface="+mn-lt"/>
              <a:cs typeface="Calibri"/>
            </a:endParaRPr>
          </a:p>
        </p:txBody>
      </p:sp>
      <p:sp>
        <p:nvSpPr>
          <p:cNvPr id="8"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rgbClr val="FFFFFF"/>
                </a:solidFill>
                <a:latin typeface="+mn-lt"/>
                <a:cs typeface="Calibri"/>
              </a:rPr>
              <a:pPr algn="r" fontAlgn="auto">
                <a:lnSpc>
                  <a:spcPct val="85000"/>
                </a:lnSpc>
                <a:spcBef>
                  <a:spcPts val="0"/>
                </a:spcBef>
                <a:spcAft>
                  <a:spcPts val="0"/>
                </a:spcAft>
                <a:defRPr/>
              </a:pPr>
              <a:t>‹#›</a:t>
            </a:fld>
            <a:endParaRPr lang="en-US" sz="600" b="0" i="0" cap="all" dirty="0" smtClean="0">
              <a:solidFill>
                <a:srgbClr val="FFFFFF"/>
              </a:solidFill>
              <a:latin typeface="+mn-lt"/>
              <a:cs typeface="Calibri"/>
            </a:endParaRPr>
          </a:p>
        </p:txBody>
      </p:sp>
    </p:spTree>
    <p:extLst>
      <p:ext uri="{BB962C8B-B14F-4D97-AF65-F5344CB8AC3E}">
        <p14:creationId xmlns:p14="http://schemas.microsoft.com/office/powerpoint/2010/main" val="2316969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4"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5"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chemeClr val="tx1"/>
                </a:solidFill>
                <a:latin typeface="+mn-lt"/>
                <a:cs typeface="Calibri"/>
              </a:rPr>
              <a:pPr algn="r" fontAlgn="auto">
                <a:lnSpc>
                  <a:spcPct val="85000"/>
                </a:lnSpc>
                <a:spcBef>
                  <a:spcPts val="0"/>
                </a:spcBef>
                <a:spcAft>
                  <a:spcPts val="0"/>
                </a:spcAft>
                <a:defRPr/>
              </a:pPr>
              <a:t>‹#›</a:t>
            </a:fld>
            <a:endParaRPr lang="en-US" sz="600" b="0" i="0" cap="all" dirty="0" smtClean="0">
              <a:solidFill>
                <a:schemeClr val="tx1"/>
              </a:solidFill>
              <a:latin typeface="+mn-lt"/>
              <a:cs typeface="Calibri"/>
            </a:endParaRPr>
          </a:p>
        </p:txBody>
      </p:sp>
    </p:spTree>
    <p:extLst>
      <p:ext uri="{BB962C8B-B14F-4D97-AF65-F5344CB8AC3E}">
        <p14:creationId xmlns:p14="http://schemas.microsoft.com/office/powerpoint/2010/main" val="2979225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Cover — Gradient">
    <p:spTree>
      <p:nvGrpSpPr>
        <p:cNvPr id="1" name=""/>
        <p:cNvGrpSpPr/>
        <p:nvPr/>
      </p:nvGrpSpPr>
      <p:grpSpPr>
        <a:xfrm>
          <a:off x="0" y="0"/>
          <a:ext cx="0" cy="0"/>
          <a:chOff x="0" y="0"/>
          <a:chExt cx="0" cy="0"/>
        </a:xfrm>
      </p:grpSpPr>
      <p:pic>
        <p:nvPicPr>
          <p:cNvPr id="6" name="Picture 5" descr="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7929"/>
          </a:xfrm>
          <a:prstGeom prst="rect">
            <a:avLst/>
          </a:prstGeom>
        </p:spPr>
      </p:pic>
      <p:sp>
        <p:nvSpPr>
          <p:cNvPr id="7" name="Rectangle 6"/>
          <p:cNvSpPr/>
          <p:nvPr userDrawn="1"/>
        </p:nvSpPr>
        <p:spPr>
          <a:xfrm>
            <a:off x="0" y="0"/>
            <a:ext cx="12188825" cy="155448"/>
          </a:xfrm>
          <a:prstGeom prst="rect">
            <a:avLst/>
          </a:prstGeom>
          <a:gradFill flip="none" rotWithShape="1">
            <a:gsLst>
              <a:gs pos="0">
                <a:schemeClr val="bg2"/>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t">
            <a:noAutofit/>
          </a:bodyPr>
          <a:lstStyle/>
          <a:p>
            <a:pPr algn="ctr"/>
            <a:endParaRPr lang="en-US"/>
          </a:p>
        </p:txBody>
      </p:sp>
      <p:sp>
        <p:nvSpPr>
          <p:cNvPr id="10" name="Title 1"/>
          <p:cNvSpPr>
            <a:spLocks noGrp="1"/>
          </p:cNvSpPr>
          <p:nvPr>
            <p:ph type="ctrTitle" hasCustomPrompt="1"/>
          </p:nvPr>
        </p:nvSpPr>
        <p:spPr>
          <a:xfrm>
            <a:off x="685800" y="2425700"/>
            <a:ext cx="10360025" cy="1231106"/>
          </a:xfrm>
        </p:spPr>
        <p:txBody>
          <a:bodyPr anchor="t" anchorCtr="0">
            <a:noAutofit/>
          </a:bodyPr>
          <a:lstStyle>
            <a:lvl1pPr>
              <a:lnSpc>
                <a:spcPct val="97000"/>
              </a:lnSpc>
              <a:defRPr/>
            </a:lvl1pPr>
          </a:lstStyle>
          <a:p>
            <a:r>
              <a:rPr lang="en-US"/>
              <a:t>Title of the presentation</a:t>
            </a:r>
            <a:br>
              <a:rPr lang="en-US"/>
            </a:br>
            <a:r>
              <a:rPr lang="en-US"/>
              <a:t>two lines max and no subtitle</a:t>
            </a:r>
          </a:p>
        </p:txBody>
      </p:sp>
      <p:sp>
        <p:nvSpPr>
          <p:cNvPr id="11" name="Subtitle 2"/>
          <p:cNvSpPr>
            <a:spLocks noGrp="1"/>
          </p:cNvSpPr>
          <p:nvPr>
            <p:ph type="subTitle" idx="1" hasCustomPrompt="1"/>
          </p:nvPr>
        </p:nvSpPr>
        <p:spPr>
          <a:xfrm>
            <a:off x="685800" y="3873500"/>
            <a:ext cx="8531225" cy="183384"/>
          </a:xfrm>
        </p:spPr>
        <p:txBody>
          <a:bodyPr anchor="t" anchorCtr="0">
            <a:noAutofit/>
          </a:bodyPr>
          <a:lstStyle>
            <a:lvl1pPr marL="0" indent="0" algn="l">
              <a:buNone/>
              <a:defRPr kern="0" cap="all" spc="270">
                <a:solidFill>
                  <a:schemeClr val="bg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Month-Day-Year</a:t>
            </a:r>
          </a:p>
        </p:txBody>
      </p:sp>
    </p:spTree>
    <p:extLst>
      <p:ext uri="{BB962C8B-B14F-4D97-AF65-F5344CB8AC3E}">
        <p14:creationId xmlns:p14="http://schemas.microsoft.com/office/powerpoint/2010/main" val="1821126130"/>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ack Cover — Cosmic Bl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4295426" y="3068510"/>
            <a:ext cx="3598100" cy="72098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9559883"/>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ack Cover —  Dark Grey with White Cursor">
    <p:bg>
      <p:bgPr>
        <a:solidFill>
          <a:schemeClr val="tx1"/>
        </a:solidFill>
        <a:effectLst/>
      </p:bgPr>
    </p:bg>
    <p:spTree>
      <p:nvGrpSpPr>
        <p:cNvPr id="1" name=""/>
        <p:cNvGrpSpPr/>
        <p:nvPr/>
      </p:nvGrpSpPr>
      <p:grpSpPr>
        <a:xfrm>
          <a:off x="0" y="0"/>
          <a:ext cx="0" cy="0"/>
          <a:chOff x="0" y="0"/>
          <a:chExt cx="0" cy="0"/>
        </a:xfrm>
      </p:grpSpPr>
      <p:sp>
        <p:nvSpPr>
          <p:cNvPr id="4" name="Rectangle 3"/>
          <p:cNvSpPr/>
          <p:nvPr userDrawn="1"/>
        </p:nvSpPr>
        <p:spPr>
          <a:xfrm>
            <a:off x="4295426" y="3068510"/>
            <a:ext cx="3598100" cy="72098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818956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Cover — White">
    <p:spTree>
      <p:nvGrpSpPr>
        <p:cNvPr id="1" name=""/>
        <p:cNvGrpSpPr/>
        <p:nvPr/>
      </p:nvGrpSpPr>
      <p:grpSpPr>
        <a:xfrm>
          <a:off x="0" y="0"/>
          <a:ext cx="0" cy="0"/>
          <a:chOff x="0" y="0"/>
          <a:chExt cx="0" cy="0"/>
        </a:xfrm>
      </p:grpSpPr>
      <p:pic>
        <p:nvPicPr>
          <p:cNvPr id="4" name="Picture 3" descr="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7929"/>
          </a:xfrm>
          <a:prstGeom prst="rect">
            <a:avLst/>
          </a:prstGeom>
        </p:spPr>
      </p:pic>
      <p:sp>
        <p:nvSpPr>
          <p:cNvPr id="2" name="Title 1"/>
          <p:cNvSpPr>
            <a:spLocks noGrp="1"/>
          </p:cNvSpPr>
          <p:nvPr>
            <p:ph type="ctrTitle" hasCustomPrompt="1"/>
          </p:nvPr>
        </p:nvSpPr>
        <p:spPr>
          <a:xfrm>
            <a:off x="685800" y="2425700"/>
            <a:ext cx="10360025" cy="1231106"/>
          </a:xfrm>
        </p:spPr>
        <p:txBody>
          <a:bodyPr anchor="t" anchorCtr="0">
            <a:noAutofit/>
          </a:bodyPr>
          <a:lstStyle>
            <a:lvl1pPr>
              <a:lnSpc>
                <a:spcPct val="97000"/>
              </a:lnSpc>
              <a:defRPr/>
            </a:lvl1pPr>
          </a:lstStyle>
          <a:p>
            <a:r>
              <a:rPr lang="en-US"/>
              <a:t>Title of the presentation</a:t>
            </a:r>
            <a:br>
              <a:rPr lang="en-US"/>
            </a:br>
            <a:r>
              <a:rPr lang="en-US"/>
              <a:t>two lines max and no subtitle</a:t>
            </a:r>
          </a:p>
        </p:txBody>
      </p:sp>
      <p:sp>
        <p:nvSpPr>
          <p:cNvPr id="3" name="Subtitle 2"/>
          <p:cNvSpPr>
            <a:spLocks noGrp="1"/>
          </p:cNvSpPr>
          <p:nvPr>
            <p:ph type="subTitle" idx="1" hasCustomPrompt="1"/>
          </p:nvPr>
        </p:nvSpPr>
        <p:spPr>
          <a:xfrm>
            <a:off x="685800" y="3873500"/>
            <a:ext cx="8531225" cy="183384"/>
          </a:xfrm>
        </p:spPr>
        <p:txBody>
          <a:bodyPr anchor="t" anchorCtr="0">
            <a:noAutofit/>
          </a:bodyPr>
          <a:lstStyle>
            <a:lvl1pPr marL="0" indent="0" algn="l">
              <a:buNone/>
              <a:defRPr kern="0" cap="all" spc="270">
                <a:solidFill>
                  <a:schemeClr val="bg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Month-Day-Year</a:t>
            </a:r>
          </a:p>
        </p:txBody>
      </p:sp>
    </p:spTree>
    <p:extLst>
      <p:ext uri="{BB962C8B-B14F-4D97-AF65-F5344CB8AC3E}">
        <p14:creationId xmlns:p14="http://schemas.microsoft.com/office/powerpoint/2010/main" val="4251752527"/>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ack Cover —  Dark Grey">
    <p:bg>
      <p:bgPr>
        <a:solidFill>
          <a:schemeClr val="tx1"/>
        </a:solidFill>
        <a:effectLst/>
      </p:bgPr>
    </p:bg>
    <p:spTree>
      <p:nvGrpSpPr>
        <p:cNvPr id="1" name=""/>
        <p:cNvGrpSpPr/>
        <p:nvPr/>
      </p:nvGrpSpPr>
      <p:grpSpPr>
        <a:xfrm>
          <a:off x="0" y="0"/>
          <a:ext cx="0" cy="0"/>
          <a:chOff x="0" y="0"/>
          <a:chExt cx="0" cy="0"/>
        </a:xfrm>
      </p:grpSpPr>
      <p:sp>
        <p:nvSpPr>
          <p:cNvPr id="3" name="Rectangle 2"/>
          <p:cNvSpPr/>
          <p:nvPr userDrawn="1"/>
        </p:nvSpPr>
        <p:spPr>
          <a:xfrm>
            <a:off x="4295426" y="3068510"/>
            <a:ext cx="3598100" cy="72098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336231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 Black">
    <p:bg>
      <p:bgPr>
        <a:solidFill>
          <a:schemeClr val="tx1"/>
        </a:solidFill>
        <a:effectLst/>
      </p:bgPr>
    </p:bg>
    <p:spTree>
      <p:nvGrpSpPr>
        <p:cNvPr id="1" name=""/>
        <p:cNvGrpSpPr/>
        <p:nvPr/>
      </p:nvGrpSpPr>
      <p:grpSpPr>
        <a:xfrm>
          <a:off x="0" y="0"/>
          <a:ext cx="0" cy="0"/>
          <a:chOff x="0" y="0"/>
          <a:chExt cx="0" cy="0"/>
        </a:xfrm>
      </p:grpSpPr>
      <p:pic>
        <p:nvPicPr>
          <p:cNvPr id="5" name="Picture 4" descr="1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7929"/>
          </a:xfrm>
          <a:prstGeom prst="rect">
            <a:avLst/>
          </a:prstGeom>
        </p:spPr>
      </p:pic>
      <p:sp>
        <p:nvSpPr>
          <p:cNvPr id="9" name="Title 1"/>
          <p:cNvSpPr>
            <a:spLocks noGrp="1"/>
          </p:cNvSpPr>
          <p:nvPr>
            <p:ph type="ctrTitle" hasCustomPrompt="1"/>
          </p:nvPr>
        </p:nvSpPr>
        <p:spPr>
          <a:xfrm>
            <a:off x="685800" y="2425700"/>
            <a:ext cx="10360025" cy="1231106"/>
          </a:xfrm>
        </p:spPr>
        <p:txBody>
          <a:bodyPr anchor="t" anchorCtr="0">
            <a:noAutofit/>
          </a:bodyPr>
          <a:lstStyle>
            <a:lvl1pPr>
              <a:lnSpc>
                <a:spcPct val="97000"/>
              </a:lnSpc>
              <a:defRPr>
                <a:solidFill>
                  <a:schemeClr val="bg1"/>
                </a:solidFill>
              </a:defRPr>
            </a:lvl1pPr>
          </a:lstStyle>
          <a:p>
            <a:r>
              <a:rPr lang="en-US"/>
              <a:t>Title of the presentation</a:t>
            </a:r>
            <a:br>
              <a:rPr lang="en-US"/>
            </a:br>
            <a:r>
              <a:rPr lang="en-US"/>
              <a:t>two lines max and no subtitle</a:t>
            </a:r>
          </a:p>
        </p:txBody>
      </p:sp>
      <p:sp>
        <p:nvSpPr>
          <p:cNvPr id="10" name="Subtitle 2"/>
          <p:cNvSpPr>
            <a:spLocks noGrp="1"/>
          </p:cNvSpPr>
          <p:nvPr>
            <p:ph type="subTitle" idx="1" hasCustomPrompt="1"/>
          </p:nvPr>
        </p:nvSpPr>
        <p:spPr>
          <a:xfrm>
            <a:off x="685800" y="3873500"/>
            <a:ext cx="8531225" cy="183384"/>
          </a:xfrm>
        </p:spPr>
        <p:txBody>
          <a:bodyPr anchor="t" anchorCtr="0">
            <a:noAutofit/>
          </a:bodyPr>
          <a:lstStyle>
            <a:lvl1pPr marL="0" indent="0" algn="l">
              <a:buNone/>
              <a:defRPr kern="0" cap="all" spc="270">
                <a:solidFill>
                  <a:schemeClr val="bg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Month-Day-Year</a:t>
            </a:r>
          </a:p>
        </p:txBody>
      </p:sp>
    </p:spTree>
    <p:extLst>
      <p:ext uri="{BB962C8B-B14F-4D97-AF65-F5344CB8AC3E}">
        <p14:creationId xmlns:p14="http://schemas.microsoft.com/office/powerpoint/2010/main" val="74029949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 Gradient">
    <p:spTree>
      <p:nvGrpSpPr>
        <p:cNvPr id="1" name=""/>
        <p:cNvGrpSpPr/>
        <p:nvPr/>
      </p:nvGrpSpPr>
      <p:grpSpPr>
        <a:xfrm>
          <a:off x="0" y="0"/>
          <a:ext cx="0" cy="0"/>
          <a:chOff x="0" y="0"/>
          <a:chExt cx="0" cy="0"/>
        </a:xfrm>
      </p:grpSpPr>
      <p:pic>
        <p:nvPicPr>
          <p:cNvPr id="6" name="Picture 5" descr="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7929"/>
          </a:xfrm>
          <a:prstGeom prst="rect">
            <a:avLst/>
          </a:prstGeom>
        </p:spPr>
      </p:pic>
      <p:sp>
        <p:nvSpPr>
          <p:cNvPr id="7" name="Rectangle 6"/>
          <p:cNvSpPr/>
          <p:nvPr userDrawn="1"/>
        </p:nvSpPr>
        <p:spPr>
          <a:xfrm>
            <a:off x="0" y="0"/>
            <a:ext cx="12188825" cy="155448"/>
          </a:xfrm>
          <a:prstGeom prst="rect">
            <a:avLst/>
          </a:prstGeom>
          <a:gradFill flip="none" rotWithShape="1">
            <a:gsLst>
              <a:gs pos="0">
                <a:schemeClr val="bg2"/>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t">
            <a:noAutofit/>
          </a:bodyPr>
          <a:lstStyle/>
          <a:p>
            <a:pPr algn="ctr"/>
            <a:endParaRPr lang="en-US"/>
          </a:p>
        </p:txBody>
      </p:sp>
      <p:sp>
        <p:nvSpPr>
          <p:cNvPr id="10" name="Title 1"/>
          <p:cNvSpPr>
            <a:spLocks noGrp="1"/>
          </p:cNvSpPr>
          <p:nvPr>
            <p:ph type="ctrTitle" hasCustomPrompt="1"/>
          </p:nvPr>
        </p:nvSpPr>
        <p:spPr>
          <a:xfrm>
            <a:off x="685800" y="2425700"/>
            <a:ext cx="10360025" cy="1231106"/>
          </a:xfrm>
        </p:spPr>
        <p:txBody>
          <a:bodyPr anchor="t" anchorCtr="0">
            <a:noAutofit/>
          </a:bodyPr>
          <a:lstStyle>
            <a:lvl1pPr>
              <a:lnSpc>
                <a:spcPct val="97000"/>
              </a:lnSpc>
              <a:defRPr/>
            </a:lvl1pPr>
          </a:lstStyle>
          <a:p>
            <a:r>
              <a:rPr lang="en-US"/>
              <a:t>Title of the presentation</a:t>
            </a:r>
            <a:br>
              <a:rPr lang="en-US"/>
            </a:br>
            <a:r>
              <a:rPr lang="en-US"/>
              <a:t>two lines max and no subtitle</a:t>
            </a:r>
          </a:p>
        </p:txBody>
      </p:sp>
      <p:sp>
        <p:nvSpPr>
          <p:cNvPr id="11" name="Subtitle 2"/>
          <p:cNvSpPr>
            <a:spLocks noGrp="1"/>
          </p:cNvSpPr>
          <p:nvPr>
            <p:ph type="subTitle" idx="1" hasCustomPrompt="1"/>
          </p:nvPr>
        </p:nvSpPr>
        <p:spPr>
          <a:xfrm>
            <a:off x="685800" y="3873500"/>
            <a:ext cx="8531225" cy="183384"/>
          </a:xfrm>
        </p:spPr>
        <p:txBody>
          <a:bodyPr anchor="t" anchorCtr="0">
            <a:noAutofit/>
          </a:bodyPr>
          <a:lstStyle>
            <a:lvl1pPr marL="0" indent="0" algn="l">
              <a:buNone/>
              <a:defRPr kern="0" cap="all" spc="270">
                <a:solidFill>
                  <a:schemeClr val="bg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Month-Day-Year</a:t>
            </a:r>
          </a:p>
        </p:txBody>
      </p:sp>
    </p:spTree>
    <p:extLst>
      <p:ext uri="{BB962C8B-B14F-4D97-AF65-F5344CB8AC3E}">
        <p14:creationId xmlns:p14="http://schemas.microsoft.com/office/powerpoint/2010/main" val="168895590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 White">
    <p:spTree>
      <p:nvGrpSpPr>
        <p:cNvPr id="1" name=""/>
        <p:cNvGrpSpPr/>
        <p:nvPr/>
      </p:nvGrpSpPr>
      <p:grpSpPr>
        <a:xfrm>
          <a:off x="0" y="0"/>
          <a:ext cx="0" cy="0"/>
          <a:chOff x="0" y="0"/>
          <a:chExt cx="0" cy="0"/>
        </a:xfrm>
      </p:grpSpPr>
      <p:sp>
        <p:nvSpPr>
          <p:cNvPr id="2" name="Title 1"/>
          <p:cNvSpPr>
            <a:spLocks noGrp="1"/>
          </p:cNvSpPr>
          <p:nvPr>
            <p:ph type="title"/>
          </p:nvPr>
        </p:nvSpPr>
        <p:spPr>
          <a:xfrm>
            <a:off x="685800" y="654050"/>
            <a:ext cx="10817352" cy="184666"/>
          </a:xfrm>
        </p:spPr>
        <p:txBody>
          <a:bodyPr anchor="t">
            <a:noAutofit/>
          </a:bodyPr>
          <a:lstStyle>
            <a:lvl1pPr>
              <a:defRPr sz="1200">
                <a:solidFill>
                  <a:srgbClr val="0000FF"/>
                </a:solidFill>
              </a:defRPr>
            </a:lvl1pPr>
          </a:lstStyle>
          <a:p>
            <a:r>
              <a:rPr lang="en-US" dirty="0"/>
              <a:t>Click to edit Master title style</a:t>
            </a:r>
          </a:p>
        </p:txBody>
      </p:sp>
      <p:sp>
        <p:nvSpPr>
          <p:cNvPr id="3" name="Vertical Text Placeholder 2"/>
          <p:cNvSpPr>
            <a:spLocks noGrp="1"/>
          </p:cNvSpPr>
          <p:nvPr>
            <p:ph type="body" orient="vert" idx="1"/>
          </p:nvPr>
        </p:nvSpPr>
        <p:spPr>
          <a:xfrm>
            <a:off x="685800" y="1828799"/>
            <a:ext cx="10817352" cy="3657600"/>
          </a:xfrm>
        </p:spPr>
        <p:txBody>
          <a:bodyPr vert="horz"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5"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10"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chemeClr val="tx1"/>
                </a:solidFill>
                <a:latin typeface="+mn-lt"/>
                <a:cs typeface="Calibri"/>
              </a:rPr>
              <a:pPr algn="r" fontAlgn="auto">
                <a:lnSpc>
                  <a:spcPct val="85000"/>
                </a:lnSpc>
                <a:spcBef>
                  <a:spcPts val="0"/>
                </a:spcBef>
                <a:spcAft>
                  <a:spcPts val="0"/>
                </a:spcAft>
                <a:defRPr/>
              </a:pPr>
              <a:t>‹#›</a:t>
            </a:fld>
            <a:endParaRPr lang="en-US" sz="600" b="0" i="0" cap="all" dirty="0" smtClean="0">
              <a:solidFill>
                <a:schemeClr val="tx1"/>
              </a:solidFill>
              <a:latin typeface="+mn-lt"/>
              <a:cs typeface="Calibri"/>
            </a:endParaRPr>
          </a:p>
        </p:txBody>
      </p:sp>
    </p:spTree>
    <p:extLst>
      <p:ext uri="{BB962C8B-B14F-4D97-AF65-F5344CB8AC3E}">
        <p14:creationId xmlns:p14="http://schemas.microsoft.com/office/powerpoint/2010/main" val="253390967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 White with bullets">
    <p:spTree>
      <p:nvGrpSpPr>
        <p:cNvPr id="1" name=""/>
        <p:cNvGrpSpPr/>
        <p:nvPr/>
      </p:nvGrpSpPr>
      <p:grpSpPr>
        <a:xfrm>
          <a:off x="0" y="0"/>
          <a:ext cx="0" cy="0"/>
          <a:chOff x="0" y="0"/>
          <a:chExt cx="0" cy="0"/>
        </a:xfrm>
      </p:grpSpPr>
      <p:sp>
        <p:nvSpPr>
          <p:cNvPr id="6" name="Title 1"/>
          <p:cNvSpPr>
            <a:spLocks noGrp="1"/>
          </p:cNvSpPr>
          <p:nvPr>
            <p:ph type="title"/>
          </p:nvPr>
        </p:nvSpPr>
        <p:spPr>
          <a:xfrm>
            <a:off x="685800" y="654050"/>
            <a:ext cx="10817352" cy="184666"/>
          </a:xfrm>
        </p:spPr>
        <p:txBody>
          <a:bodyPr anchor="t">
            <a:noAutofit/>
          </a:bodyPr>
          <a:lstStyle>
            <a:lvl1pPr>
              <a:defRPr sz="1200">
                <a:solidFill>
                  <a:srgbClr val="0000FF"/>
                </a:solidFill>
              </a:defRPr>
            </a:lvl1pPr>
          </a:lstStyle>
          <a:p>
            <a:r>
              <a:rPr lang="en-US" dirty="0"/>
              <a:t>Click to edit Master title style</a:t>
            </a:r>
          </a:p>
        </p:txBody>
      </p:sp>
      <p:sp>
        <p:nvSpPr>
          <p:cNvPr id="7" name="Vertical Text Placeholder 2"/>
          <p:cNvSpPr>
            <a:spLocks noGrp="1"/>
          </p:cNvSpPr>
          <p:nvPr>
            <p:ph type="body" orient="vert" idx="1"/>
          </p:nvPr>
        </p:nvSpPr>
        <p:spPr>
          <a:xfrm>
            <a:off x="685800" y="1435616"/>
            <a:ext cx="10817352" cy="4253984"/>
          </a:xfrm>
        </p:spPr>
        <p:txBody>
          <a:bodyPr vert="horz" anchor="ctr"/>
          <a:lstStyle>
            <a:lvl1pPr>
              <a:spcBef>
                <a:spcPts val="1300"/>
              </a:spcBef>
              <a:spcAft>
                <a:spcPts val="0"/>
              </a:spcAft>
              <a:defRPr sz="1600"/>
            </a:lvl1pPr>
            <a:lvl2pPr marL="635000" indent="-177800">
              <a:spcBef>
                <a:spcPts val="900"/>
              </a:spcBef>
              <a:spcAft>
                <a:spcPts val="0"/>
              </a:spcAft>
              <a:buClr>
                <a:schemeClr val="bg1">
                  <a:lumMod val="50000"/>
                </a:schemeClr>
              </a:buClr>
              <a:buSzPct val="85000"/>
              <a:buFont typeface="Wingdings" charset="2"/>
              <a:buChar char="§"/>
              <a:defRPr sz="1600"/>
            </a:lvl2pPr>
            <a:lvl3pPr marL="800100" indent="-165100">
              <a:spcBef>
                <a:spcPts val="900"/>
              </a:spcBef>
              <a:spcAft>
                <a:spcPts val="0"/>
              </a:spcAft>
              <a:buClr>
                <a:schemeClr val="bg1">
                  <a:lumMod val="50000"/>
                </a:schemeClr>
              </a:buClr>
              <a:buSzPct val="85000"/>
              <a:buFont typeface="Wingdings" charset="2"/>
              <a:buChar char="§"/>
              <a:defRPr sz="1600"/>
            </a:lvl3pPr>
            <a:lvl4pPr marL="977900" indent="-177800">
              <a:spcBef>
                <a:spcPts val="900"/>
              </a:spcBef>
              <a:spcAft>
                <a:spcPts val="0"/>
              </a:spcAft>
              <a:buClr>
                <a:schemeClr val="bg1">
                  <a:lumMod val="50000"/>
                </a:schemeClr>
              </a:buClr>
              <a:buSzPct val="85000"/>
              <a:buFont typeface="Wingdings" charset="2"/>
              <a:buChar char="§"/>
              <a:defRPr sz="1600"/>
            </a:lvl4pPr>
            <a:lvl5pPr marL="1143000" indent="-165100">
              <a:spcBef>
                <a:spcPts val="900"/>
              </a:spcBef>
              <a:spcAft>
                <a:spcPts val="0"/>
              </a:spcAft>
              <a:buClr>
                <a:schemeClr val="bg1">
                  <a:lumMod val="50000"/>
                </a:schemeClr>
              </a:buClr>
              <a:buSzPct val="85000"/>
              <a:buFont typeface="Wingdings" charset="2"/>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9"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10"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chemeClr val="tx1"/>
                </a:solidFill>
                <a:latin typeface="+mn-lt"/>
                <a:cs typeface="Calibri"/>
              </a:rPr>
              <a:pPr algn="r" fontAlgn="auto">
                <a:lnSpc>
                  <a:spcPct val="85000"/>
                </a:lnSpc>
                <a:spcBef>
                  <a:spcPts val="0"/>
                </a:spcBef>
                <a:spcAft>
                  <a:spcPts val="0"/>
                </a:spcAft>
                <a:defRPr/>
              </a:pPr>
              <a:t>‹#›</a:t>
            </a:fld>
            <a:endParaRPr lang="en-US" sz="600" b="0" i="0" cap="all" dirty="0" smtClean="0">
              <a:solidFill>
                <a:schemeClr val="tx1"/>
              </a:solidFill>
              <a:latin typeface="+mn-lt"/>
              <a:cs typeface="Calibri"/>
            </a:endParaRPr>
          </a:p>
        </p:txBody>
      </p:sp>
    </p:spTree>
    <p:extLst>
      <p:ext uri="{BB962C8B-B14F-4D97-AF65-F5344CB8AC3E}">
        <p14:creationId xmlns:p14="http://schemas.microsoft.com/office/powerpoint/2010/main" val="1559177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 Cosmic Blue">
    <p:bg>
      <p:bgPr>
        <a:solidFill>
          <a:schemeClr val="bg2"/>
        </a:solid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685800" y="654050"/>
            <a:ext cx="10817352" cy="184666"/>
          </a:xfrm>
        </p:spPr>
        <p:txBody>
          <a:bodyPr anchor="t">
            <a:noAutofit/>
          </a:bodyPr>
          <a:lstStyle>
            <a:lvl1pPr>
              <a:defRPr sz="1200">
                <a:solidFill>
                  <a:schemeClr val="bg1"/>
                </a:solidFill>
              </a:defRPr>
            </a:lvl1pPr>
          </a:lstStyle>
          <a:p>
            <a:r>
              <a:rPr lang="en-US" dirty="0"/>
              <a:t>Click to edit Master title style</a:t>
            </a:r>
          </a:p>
        </p:txBody>
      </p:sp>
      <p:sp>
        <p:nvSpPr>
          <p:cNvPr id="7" name="Vertical Text Placeholder 2"/>
          <p:cNvSpPr>
            <a:spLocks noGrp="1"/>
          </p:cNvSpPr>
          <p:nvPr>
            <p:ph type="body" orient="vert" idx="1"/>
          </p:nvPr>
        </p:nvSpPr>
        <p:spPr>
          <a:xfrm>
            <a:off x="685800" y="1828799"/>
            <a:ext cx="10817352" cy="3657600"/>
          </a:xfrm>
        </p:spPr>
        <p:txBody>
          <a:bodyPr vert="horz" anchor="t"/>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Rectangle 12"/>
          <p:cNvSpPr/>
          <p:nvPr userDrawn="1"/>
        </p:nvSpPr>
        <p:spPr>
          <a:xfrm>
            <a:off x="685800" y="6345936"/>
            <a:ext cx="274320" cy="5486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p>
        </p:txBody>
      </p:sp>
      <p:sp>
        <p:nvSpPr>
          <p:cNvPr id="15"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rgbClr val="FFFFFF"/>
                </a:solidFill>
                <a:latin typeface="+mn-lt"/>
                <a:cs typeface="Calibri"/>
              </a:rPr>
              <a:t>Copyright SapientRazorfish | Confidential</a:t>
            </a:r>
            <a:endParaRPr lang="en-US" sz="600" b="0" i="0" kern="0" cap="all" spc="100" dirty="0">
              <a:solidFill>
                <a:srgbClr val="FFFFFF"/>
              </a:solidFill>
              <a:latin typeface="+mn-lt"/>
              <a:cs typeface="Calibri"/>
            </a:endParaRPr>
          </a:p>
        </p:txBody>
      </p:sp>
      <p:sp>
        <p:nvSpPr>
          <p:cNvPr id="17"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rgbClr val="FFFFFF"/>
                </a:solidFill>
                <a:latin typeface="+mn-lt"/>
                <a:cs typeface="Calibri"/>
              </a:rPr>
              <a:pPr algn="r" fontAlgn="auto">
                <a:lnSpc>
                  <a:spcPct val="85000"/>
                </a:lnSpc>
                <a:spcBef>
                  <a:spcPts val="0"/>
                </a:spcBef>
                <a:spcAft>
                  <a:spcPts val="0"/>
                </a:spcAft>
                <a:defRPr/>
              </a:pPr>
              <a:t>‹#›</a:t>
            </a:fld>
            <a:endParaRPr lang="en-US" sz="600" b="0" i="0" cap="all" dirty="0" smtClean="0">
              <a:solidFill>
                <a:srgbClr val="FFFFFF"/>
              </a:solidFill>
              <a:latin typeface="+mn-lt"/>
              <a:cs typeface="Calibri"/>
            </a:endParaRPr>
          </a:p>
        </p:txBody>
      </p:sp>
    </p:spTree>
    <p:extLst>
      <p:ext uri="{BB962C8B-B14F-4D97-AF65-F5344CB8AC3E}">
        <p14:creationId xmlns:p14="http://schemas.microsoft.com/office/powerpoint/2010/main" val="252846743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 Cosmic Blue with bullets">
    <p:bg>
      <p:bgPr>
        <a:solidFill>
          <a:schemeClr val="bg2"/>
        </a:solid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685800" y="654050"/>
            <a:ext cx="10817352" cy="184666"/>
          </a:xfrm>
        </p:spPr>
        <p:txBody>
          <a:bodyPr anchor="t">
            <a:noAutofit/>
          </a:bodyPr>
          <a:lstStyle>
            <a:lvl1pPr>
              <a:defRPr sz="1200">
                <a:solidFill>
                  <a:schemeClr val="bg1"/>
                </a:solidFill>
              </a:defRPr>
            </a:lvl1pPr>
          </a:lstStyle>
          <a:p>
            <a:r>
              <a:rPr lang="en-US" dirty="0"/>
              <a:t>Click to edit Master title style</a:t>
            </a:r>
          </a:p>
        </p:txBody>
      </p:sp>
      <p:sp>
        <p:nvSpPr>
          <p:cNvPr id="8" name="Rectangle 7"/>
          <p:cNvSpPr/>
          <p:nvPr userDrawn="1"/>
        </p:nvSpPr>
        <p:spPr>
          <a:xfrm>
            <a:off x="685800" y="6345936"/>
            <a:ext cx="274320" cy="5486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p>
        </p:txBody>
      </p:sp>
      <p:sp>
        <p:nvSpPr>
          <p:cNvPr id="9"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rgbClr val="FFFFFF"/>
                </a:solidFill>
                <a:latin typeface="+mn-lt"/>
                <a:cs typeface="Calibri"/>
              </a:rPr>
              <a:t>Copyright SapientRazorfish | Confidential</a:t>
            </a:r>
            <a:endParaRPr lang="en-US" sz="600" b="0" i="0" kern="0" cap="all" spc="100" dirty="0">
              <a:solidFill>
                <a:srgbClr val="FFFFFF"/>
              </a:solidFill>
              <a:latin typeface="+mn-lt"/>
              <a:cs typeface="Calibri"/>
            </a:endParaRPr>
          </a:p>
        </p:txBody>
      </p:sp>
      <p:sp>
        <p:nvSpPr>
          <p:cNvPr id="10"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rgbClr val="FFFFFF"/>
                </a:solidFill>
                <a:latin typeface="+mn-lt"/>
                <a:cs typeface="Calibri"/>
              </a:rPr>
              <a:pPr algn="r" fontAlgn="auto">
                <a:lnSpc>
                  <a:spcPct val="85000"/>
                </a:lnSpc>
                <a:spcBef>
                  <a:spcPts val="0"/>
                </a:spcBef>
                <a:spcAft>
                  <a:spcPts val="0"/>
                </a:spcAft>
                <a:defRPr/>
              </a:pPr>
              <a:t>‹#›</a:t>
            </a:fld>
            <a:endParaRPr lang="en-US" sz="600" b="0" i="0" cap="all" dirty="0" smtClean="0">
              <a:solidFill>
                <a:srgbClr val="FFFFFF"/>
              </a:solidFill>
              <a:latin typeface="+mn-lt"/>
              <a:cs typeface="Calibri"/>
            </a:endParaRPr>
          </a:p>
        </p:txBody>
      </p:sp>
      <p:sp>
        <p:nvSpPr>
          <p:cNvPr id="11" name="Vertical Text Placeholder 2"/>
          <p:cNvSpPr>
            <a:spLocks noGrp="1"/>
          </p:cNvSpPr>
          <p:nvPr>
            <p:ph type="body" orient="vert" idx="1"/>
          </p:nvPr>
        </p:nvSpPr>
        <p:spPr>
          <a:xfrm>
            <a:off x="685800" y="1435616"/>
            <a:ext cx="10817352" cy="4253984"/>
          </a:xfrm>
        </p:spPr>
        <p:txBody>
          <a:bodyPr vert="horz" anchor="ctr"/>
          <a:lstStyle>
            <a:lvl1pPr>
              <a:spcBef>
                <a:spcPts val="1300"/>
              </a:spcBef>
              <a:spcAft>
                <a:spcPts val="0"/>
              </a:spcAft>
              <a:defRPr sz="1600">
                <a:solidFill>
                  <a:srgbClr val="FFFFFF"/>
                </a:solidFill>
              </a:defRPr>
            </a:lvl1pPr>
            <a:lvl2pPr marL="635000" indent="-177800">
              <a:spcBef>
                <a:spcPts val="900"/>
              </a:spcBef>
              <a:spcAft>
                <a:spcPts val="0"/>
              </a:spcAft>
              <a:buClr>
                <a:schemeClr val="bg1"/>
              </a:buClr>
              <a:buSzPct val="85000"/>
              <a:buFont typeface="Wingdings" charset="2"/>
              <a:buChar char="§"/>
              <a:defRPr sz="1600">
                <a:solidFill>
                  <a:srgbClr val="FFFFFF"/>
                </a:solidFill>
              </a:defRPr>
            </a:lvl2pPr>
            <a:lvl3pPr marL="800100" indent="-165100">
              <a:spcBef>
                <a:spcPts val="900"/>
              </a:spcBef>
              <a:spcAft>
                <a:spcPts val="0"/>
              </a:spcAft>
              <a:buClr>
                <a:schemeClr val="bg1"/>
              </a:buClr>
              <a:buSzPct val="85000"/>
              <a:buFont typeface="Wingdings" charset="2"/>
              <a:buChar char="§"/>
              <a:defRPr sz="1600">
                <a:solidFill>
                  <a:srgbClr val="FFFFFF"/>
                </a:solidFill>
              </a:defRPr>
            </a:lvl3pPr>
            <a:lvl4pPr marL="977900" indent="-177800">
              <a:spcBef>
                <a:spcPts val="900"/>
              </a:spcBef>
              <a:spcAft>
                <a:spcPts val="0"/>
              </a:spcAft>
              <a:buClr>
                <a:schemeClr val="bg1"/>
              </a:buClr>
              <a:buSzPct val="85000"/>
              <a:buFont typeface="Wingdings" charset="2"/>
              <a:buChar char="§"/>
              <a:defRPr sz="1600">
                <a:solidFill>
                  <a:srgbClr val="FFFFFF"/>
                </a:solidFill>
              </a:defRPr>
            </a:lvl4pPr>
            <a:lvl5pPr marL="1143000" indent="-165100">
              <a:spcBef>
                <a:spcPts val="900"/>
              </a:spcBef>
              <a:spcAft>
                <a:spcPts val="0"/>
              </a:spcAft>
              <a:buClr>
                <a:schemeClr val="bg1"/>
              </a:buClr>
              <a:buSzPct val="85000"/>
              <a:buFont typeface="Wingdings" charset="2"/>
              <a:buChar char="§"/>
              <a:defRPr sz="1600">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404299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3.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2.xml"/><Relationship Id="rId1" Type="http://schemas.openxmlformats.org/officeDocument/2006/relationships/slideLayout" Target="../slideLayouts/slideLayout11.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slideLayout" Target="../slideLayouts/slideLayout29.xml"/><Relationship Id="rId1" Type="http://schemas.openxmlformats.org/officeDocument/2006/relationships/slideLayout" Target="../slideLayouts/slideLayout28.xml"/><Relationship Id="rId4"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685800"/>
            <a:ext cx="10817352" cy="615553"/>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685800" y="1819656"/>
            <a:ext cx="10817352" cy="3657600"/>
          </a:xfrm>
          <a:prstGeom prst="rect">
            <a:avLst/>
          </a:prstGeom>
        </p:spPr>
        <p:txBody>
          <a:bodyPr vert="horz" lIns="0" tIns="0" rIns="0" bIns="0" rtlCol="0" anchor="t">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10668000" y="6321167"/>
            <a:ext cx="835152" cy="92333"/>
          </a:xfrm>
          <a:prstGeom prst="rect">
            <a:avLst/>
          </a:prstGeom>
        </p:spPr>
        <p:txBody>
          <a:bodyPr vert="horz" lIns="0" tIns="0" rIns="0" bIns="0" rtlCol="0" anchor="t">
            <a:noAutofit/>
          </a:bodyPr>
          <a:lstStyle>
            <a:lvl1pPr algn="r">
              <a:spcBef>
                <a:spcPts val="0"/>
              </a:spcBef>
              <a:defRPr sz="600">
                <a:solidFill>
                  <a:schemeClr val="tx1"/>
                </a:solidFill>
                <a:latin typeface="+mn-lt"/>
              </a:defRPr>
            </a:lvl1pPr>
          </a:lstStyle>
          <a:p>
            <a:fld id="{96A10171-2F11-6A46-9E52-B0937039DB28}" type="slidenum">
              <a:rPr lang="uk-UA"/>
              <a:pPr/>
              <a:t>‹#›</a:t>
            </a:fld>
            <a:endParaRPr lang="uk-UA"/>
          </a:p>
        </p:txBody>
      </p:sp>
      <p:sp>
        <p:nvSpPr>
          <p:cNvPr id="8" name="Footer Placeholder 7"/>
          <p:cNvSpPr>
            <a:spLocks noGrp="1"/>
          </p:cNvSpPr>
          <p:nvPr>
            <p:ph type="ftr" sz="quarter" idx="3"/>
          </p:nvPr>
        </p:nvSpPr>
        <p:spPr>
          <a:xfrm>
            <a:off x="685800" y="6321167"/>
            <a:ext cx="3860800" cy="92333"/>
          </a:xfrm>
          <a:prstGeom prst="rect">
            <a:avLst/>
          </a:prstGeom>
        </p:spPr>
        <p:txBody>
          <a:bodyPr vert="horz" lIns="0" tIns="0" rIns="0" bIns="0" rtlCol="0" anchor="t">
            <a:noAutofit/>
          </a:bodyPr>
          <a:lstStyle>
            <a:lvl1pPr algn="l">
              <a:defRPr sz="600">
                <a:solidFill>
                  <a:schemeClr val="tx1"/>
                </a:solidFill>
              </a:defRPr>
            </a:lvl1pPr>
          </a:lstStyle>
          <a:p>
            <a:r>
              <a:rPr lang="en-US"/>
              <a:t>Copyright SapientRazorfish | Confidential</a:t>
            </a:r>
            <a:endParaRPr lang="bg-BG"/>
          </a:p>
        </p:txBody>
      </p:sp>
    </p:spTree>
    <p:extLst>
      <p:ext uri="{BB962C8B-B14F-4D97-AF65-F5344CB8AC3E}">
        <p14:creationId xmlns:p14="http://schemas.microsoft.com/office/powerpoint/2010/main" val="4060889809"/>
      </p:ext>
    </p:extLst>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l" defTabSz="457200" rtl="0" eaLnBrk="1" latinLnBrk="0" hangingPunct="1">
        <a:spcBef>
          <a:spcPts val="0"/>
        </a:spcBef>
        <a:buNone/>
        <a:defRPr sz="4000" kern="1200">
          <a:solidFill>
            <a:schemeClr val="tx1"/>
          </a:solidFill>
          <a:latin typeface="MillerDisplay"/>
          <a:ea typeface="+mj-ea"/>
          <a:cs typeface="+mj-cs"/>
        </a:defRPr>
      </a:lvl1pPr>
    </p:titleStyle>
    <p:bodyStyle>
      <a:lvl1pPr marL="171450" indent="-171450" algn="l" defTabSz="457200" rtl="0" eaLnBrk="1" latinLnBrk="0" hangingPunct="1">
        <a:lnSpc>
          <a:spcPct val="110000"/>
        </a:lnSpc>
        <a:spcBef>
          <a:spcPts val="0"/>
        </a:spcBef>
        <a:buFont typeface="Wingdings" charset="2"/>
        <a:buChar char="§"/>
        <a:defRPr sz="1100" kern="1200">
          <a:solidFill>
            <a:schemeClr val="tx1"/>
          </a:solidFill>
          <a:latin typeface="+mn-lt"/>
          <a:ea typeface="+mn-ea"/>
          <a:cs typeface="+mn-cs"/>
        </a:defRPr>
      </a:lvl1pPr>
      <a:lvl2pPr marL="344488" indent="-173038" algn="l" defTabSz="457200" rtl="0" eaLnBrk="1" latinLnBrk="0" hangingPunct="1">
        <a:lnSpc>
          <a:spcPct val="110000"/>
        </a:lnSpc>
        <a:spcBef>
          <a:spcPts val="0"/>
        </a:spcBef>
        <a:buFont typeface="Wingdings" charset="2"/>
        <a:buChar char="§"/>
        <a:defRPr sz="1100" kern="1200">
          <a:solidFill>
            <a:schemeClr val="tx1"/>
          </a:solidFill>
          <a:latin typeface="+mn-lt"/>
          <a:ea typeface="+mn-ea"/>
          <a:cs typeface="+mn-cs"/>
        </a:defRPr>
      </a:lvl2pPr>
      <a:lvl3pPr marL="515938" indent="-171450" algn="l" defTabSz="457200" rtl="0" eaLnBrk="1" latinLnBrk="0" hangingPunct="1">
        <a:lnSpc>
          <a:spcPct val="110000"/>
        </a:lnSpc>
        <a:spcBef>
          <a:spcPts val="0"/>
        </a:spcBef>
        <a:buFont typeface="Wingdings" charset="2"/>
        <a:buChar char="§"/>
        <a:defRPr sz="1100" kern="1200">
          <a:solidFill>
            <a:schemeClr val="tx1"/>
          </a:solidFill>
          <a:latin typeface="+mn-lt"/>
          <a:ea typeface="+mn-ea"/>
          <a:cs typeface="+mn-cs"/>
        </a:defRPr>
      </a:lvl3pPr>
      <a:lvl4pPr marL="687388" indent="-171450" algn="l" defTabSz="457200" rtl="0" eaLnBrk="1" latinLnBrk="0" hangingPunct="1">
        <a:lnSpc>
          <a:spcPct val="110000"/>
        </a:lnSpc>
        <a:spcBef>
          <a:spcPts val="0"/>
        </a:spcBef>
        <a:buFont typeface="Wingdings" charset="2"/>
        <a:buChar char="§"/>
        <a:defRPr sz="1100" kern="1200">
          <a:solidFill>
            <a:schemeClr val="tx1"/>
          </a:solidFill>
          <a:latin typeface="+mn-lt"/>
          <a:ea typeface="+mn-ea"/>
          <a:cs typeface="+mn-cs"/>
        </a:defRPr>
      </a:lvl4pPr>
      <a:lvl5pPr marL="860425" indent="-173038" algn="l" defTabSz="457200" rtl="0" eaLnBrk="1" latinLnBrk="0" hangingPunct="1">
        <a:lnSpc>
          <a:spcPct val="110000"/>
        </a:lnSpc>
        <a:spcBef>
          <a:spcPts val="0"/>
        </a:spcBef>
        <a:buFont typeface="Wingdings" charset="2"/>
        <a:buChar char="§"/>
        <a:defRPr sz="11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685800"/>
            <a:ext cx="10817352" cy="615553"/>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685800" y="1819654"/>
            <a:ext cx="10817352" cy="4352545"/>
          </a:xfrm>
          <a:prstGeom prst="rect">
            <a:avLst/>
          </a:prstGeom>
        </p:spPr>
        <p:txBody>
          <a:bodyPr vert="horz" lIns="0" tIns="0" rIns="0" bIns="0" rtlCol="0" anchor="t">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93387567"/>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Lst>
  <p:timing>
    <p:tnLst>
      <p:par>
        <p:cTn id="1" dur="indefinite" restart="never" nodeType="tmRoot"/>
      </p:par>
    </p:tnLst>
  </p:timing>
  <p:txStyles>
    <p:titleStyle>
      <a:lvl1pPr algn="l" defTabSz="457200" rtl="0" eaLnBrk="1" latinLnBrk="0" hangingPunct="1">
        <a:spcBef>
          <a:spcPct val="0"/>
        </a:spcBef>
        <a:buNone/>
        <a:defRPr sz="4000" kern="1200">
          <a:solidFill>
            <a:schemeClr val="tx1"/>
          </a:solidFill>
          <a:latin typeface="MillerDisplay"/>
          <a:ea typeface="+mj-ea"/>
          <a:cs typeface="+mj-cs"/>
        </a:defRPr>
      </a:lvl1pPr>
    </p:titleStyle>
    <p:bodyStyle>
      <a:lvl1pPr marL="177800" indent="-177800" algn="l" defTabSz="457200" rtl="0" eaLnBrk="1" latinLnBrk="0" hangingPunct="1">
        <a:lnSpc>
          <a:spcPct val="110000"/>
        </a:lnSpc>
        <a:spcBef>
          <a:spcPts val="0"/>
        </a:spcBef>
        <a:buFont typeface="Wingdings" charset="2"/>
        <a:buChar char="§"/>
        <a:tabLst>
          <a:tab pos="2857500" algn="l"/>
        </a:tabLst>
        <a:defRPr sz="1100" kern="1200">
          <a:solidFill>
            <a:schemeClr val="tx1"/>
          </a:solidFill>
          <a:latin typeface="+mn-lt"/>
          <a:ea typeface="+mn-ea"/>
          <a:cs typeface="+mn-cs"/>
        </a:defRPr>
      </a:lvl1pPr>
      <a:lvl2pPr marL="342900" indent="-165100" algn="l" defTabSz="457200" rtl="0" eaLnBrk="1" latinLnBrk="0" hangingPunct="1">
        <a:lnSpc>
          <a:spcPct val="110000"/>
        </a:lnSpc>
        <a:spcBef>
          <a:spcPts val="0"/>
        </a:spcBef>
        <a:buFont typeface="Wingdings" charset="2"/>
        <a:buChar char="§"/>
        <a:tabLst>
          <a:tab pos="2857500" algn="l"/>
        </a:tabLst>
        <a:defRPr sz="1100" kern="1200">
          <a:solidFill>
            <a:schemeClr val="tx1"/>
          </a:solidFill>
          <a:latin typeface="+mn-lt"/>
          <a:ea typeface="+mn-ea"/>
          <a:cs typeface="+mn-cs"/>
        </a:defRPr>
      </a:lvl2pPr>
      <a:lvl3pPr marL="520700" indent="-177800" algn="l" defTabSz="457200" rtl="0" eaLnBrk="1" latinLnBrk="0" hangingPunct="1">
        <a:lnSpc>
          <a:spcPct val="110000"/>
        </a:lnSpc>
        <a:spcBef>
          <a:spcPts val="0"/>
        </a:spcBef>
        <a:buFont typeface="Wingdings" charset="2"/>
        <a:buChar char="§"/>
        <a:tabLst>
          <a:tab pos="2857500" algn="l"/>
        </a:tabLst>
        <a:defRPr sz="1100" kern="1200">
          <a:solidFill>
            <a:schemeClr val="tx1"/>
          </a:solidFill>
          <a:latin typeface="+mn-lt"/>
          <a:ea typeface="+mn-ea"/>
          <a:cs typeface="+mn-cs"/>
        </a:defRPr>
      </a:lvl3pPr>
      <a:lvl4pPr marL="685800" indent="-165100" algn="l" defTabSz="457200" rtl="0" eaLnBrk="1" latinLnBrk="0" hangingPunct="1">
        <a:lnSpc>
          <a:spcPct val="110000"/>
        </a:lnSpc>
        <a:spcBef>
          <a:spcPts val="0"/>
        </a:spcBef>
        <a:buFont typeface="Wingdings" charset="2"/>
        <a:buChar char="§"/>
        <a:tabLst>
          <a:tab pos="2857500" algn="l"/>
        </a:tabLst>
        <a:defRPr sz="1100" kern="1200">
          <a:solidFill>
            <a:schemeClr val="tx1"/>
          </a:solidFill>
          <a:latin typeface="+mn-lt"/>
          <a:ea typeface="+mn-ea"/>
          <a:cs typeface="+mn-cs"/>
        </a:defRPr>
      </a:lvl4pPr>
      <a:lvl5pPr marL="863600" indent="-177800" algn="l" defTabSz="457200" rtl="0" eaLnBrk="1" latinLnBrk="0" hangingPunct="1">
        <a:lnSpc>
          <a:spcPct val="110000"/>
        </a:lnSpc>
        <a:spcBef>
          <a:spcPts val="0"/>
        </a:spcBef>
        <a:buFont typeface="Wingdings" charset="2"/>
        <a:buChar char="§"/>
        <a:tabLst>
          <a:tab pos="2857500" algn="l"/>
        </a:tabLst>
        <a:defRPr sz="11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654050"/>
            <a:ext cx="10817352" cy="200055"/>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685800" y="1527205"/>
            <a:ext cx="10817352" cy="4155537"/>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85800" y="6336792"/>
            <a:ext cx="2843213" cy="92333"/>
          </a:xfrm>
          <a:prstGeom prst="rect">
            <a:avLst/>
          </a:prstGeom>
        </p:spPr>
        <p:txBody>
          <a:bodyPr vert="horz" lIns="0" tIns="0" rIns="0" bIns="0" rtlCol="0" anchor="t" anchorCtr="0">
            <a:noAutofit/>
          </a:bodyPr>
          <a:lstStyle>
            <a:lvl1pPr algn="l">
              <a:spcBef>
                <a:spcPts val="0"/>
              </a:spcBef>
              <a:defRPr sz="600" kern="0" cap="all" spc="100">
                <a:solidFill>
                  <a:schemeClr val="tx1"/>
                </a:solidFill>
              </a:defRPr>
            </a:lvl1pPr>
          </a:lstStyle>
          <a:p>
            <a:fld id="{5B79BDB1-EA6D-F04D-88E8-640A8DCE69BA}" type="datetimeFigureOut">
              <a:rPr lang="en-US"/>
              <a:pPr/>
              <a:t>5/31/2017</a:t>
            </a:fld>
            <a:endParaRPr lang="en-US"/>
          </a:p>
        </p:txBody>
      </p:sp>
      <p:sp>
        <p:nvSpPr>
          <p:cNvPr id="5" name="Footer Placeholder 4"/>
          <p:cNvSpPr>
            <a:spLocks noGrp="1"/>
          </p:cNvSpPr>
          <p:nvPr>
            <p:ph type="ftr" sz="quarter" idx="3"/>
          </p:nvPr>
        </p:nvSpPr>
        <p:spPr>
          <a:xfrm>
            <a:off x="4164013" y="6336792"/>
            <a:ext cx="3860800" cy="92333"/>
          </a:xfrm>
          <a:prstGeom prst="rect">
            <a:avLst/>
          </a:prstGeom>
        </p:spPr>
        <p:txBody>
          <a:bodyPr vert="horz" lIns="0" tIns="0" rIns="0" bIns="0" rtlCol="0" anchor="t" anchorCtr="0">
            <a:noAutofit/>
          </a:bodyPr>
          <a:lstStyle>
            <a:lvl1pPr algn="ctr">
              <a:spcBef>
                <a:spcPts val="0"/>
              </a:spcBef>
              <a:defRPr sz="600" kern="0" cap="all" spc="100">
                <a:solidFill>
                  <a:schemeClr val="tx1"/>
                </a:solidFill>
              </a:defRPr>
            </a:lvl1pPr>
          </a:lstStyle>
          <a:p>
            <a:endParaRPr lang="en-US"/>
          </a:p>
        </p:txBody>
      </p:sp>
      <p:sp>
        <p:nvSpPr>
          <p:cNvPr id="6" name="Slide Number Placeholder 5"/>
          <p:cNvSpPr>
            <a:spLocks noGrp="1"/>
          </p:cNvSpPr>
          <p:nvPr>
            <p:ph type="sldNum" sz="quarter" idx="4"/>
          </p:nvPr>
        </p:nvSpPr>
        <p:spPr>
          <a:xfrm>
            <a:off x="8659940" y="6336792"/>
            <a:ext cx="2843212" cy="92333"/>
          </a:xfrm>
          <a:prstGeom prst="rect">
            <a:avLst/>
          </a:prstGeom>
        </p:spPr>
        <p:txBody>
          <a:bodyPr vert="horz" lIns="0" tIns="0" rIns="0" bIns="0" rtlCol="0" anchor="t" anchorCtr="0">
            <a:noAutofit/>
          </a:bodyPr>
          <a:lstStyle>
            <a:lvl1pPr algn="r">
              <a:spcBef>
                <a:spcPts val="0"/>
              </a:spcBef>
              <a:defRPr sz="600" kern="0" cap="all" spc="100">
                <a:solidFill>
                  <a:schemeClr val="tx1"/>
                </a:solidFill>
              </a:defRPr>
            </a:lvl1pPr>
          </a:lstStyle>
          <a:p>
            <a:fld id="{40C32269-2443-0045-A2F7-9D63E553E046}" type="slidenum">
              <a:rPr lang="en-US"/>
              <a:pPr/>
              <a:t>‹#›</a:t>
            </a:fld>
            <a:endParaRPr lang="en-US"/>
          </a:p>
        </p:txBody>
      </p:sp>
    </p:spTree>
    <p:extLst>
      <p:ext uri="{BB962C8B-B14F-4D97-AF65-F5344CB8AC3E}">
        <p14:creationId xmlns:p14="http://schemas.microsoft.com/office/powerpoint/2010/main" val="2379305443"/>
      </p:ext>
    </p:extLst>
  </p:cSld>
  <p:clrMap bg1="lt1" tx1="dk1" bg2="lt2" tx2="dk2" accent1="accent1" accent2="accent2" accent3="accent3" accent4="accent4" accent5="accent5" accent6="accent6" hlink="hlink" folHlink="folHlink"/>
  <p:sldLayoutIdLst>
    <p:sldLayoutId id="2147483667" r:id="rId1"/>
    <p:sldLayoutId id="2147483737" r:id="rId2"/>
    <p:sldLayoutId id="2147483669" r:id="rId3"/>
    <p:sldLayoutId id="2147483738" r:id="rId4"/>
    <p:sldLayoutId id="2147483670" r:id="rId5"/>
  </p:sldLayoutIdLst>
  <p:timing>
    <p:tnLst>
      <p:par>
        <p:cTn id="1" dur="indefinite" restart="never" nodeType="tmRoot"/>
      </p:par>
    </p:tnLst>
  </p:timing>
  <p:txStyles>
    <p:titleStyle>
      <a:lvl1pPr algn="l" defTabSz="457200" rtl="0" eaLnBrk="1" latinLnBrk="0" hangingPunct="1">
        <a:spcBef>
          <a:spcPts val="0"/>
        </a:spcBef>
        <a:buNone/>
        <a:defRPr sz="1300" b="0" i="0" kern="0" cap="all" spc="290">
          <a:solidFill>
            <a:schemeClr val="tx1"/>
          </a:solidFill>
          <a:latin typeface="+mj-lt"/>
          <a:ea typeface="+mj-ea"/>
          <a:cs typeface="Gotham Medium"/>
        </a:defRPr>
      </a:lvl1pPr>
    </p:titleStyle>
    <p:bodyStyle>
      <a:lvl1pPr marL="457200" indent="-457200" algn="l" defTabSz="457200" rtl="0" eaLnBrk="1" latinLnBrk="0" hangingPunct="1">
        <a:spcBef>
          <a:spcPts val="0"/>
        </a:spcBef>
        <a:spcAft>
          <a:spcPts val="1300"/>
        </a:spcAft>
        <a:buFont typeface="Wingdings" charset="2"/>
        <a:buAutoNum type="arabicPlain"/>
        <a:defRPr sz="1800" kern="0" spc="30">
          <a:solidFill>
            <a:schemeClr val="tx1"/>
          </a:solidFill>
          <a:latin typeface="MillerDisplay"/>
          <a:ea typeface="+mn-ea"/>
          <a:cs typeface="MillerDisplay"/>
        </a:defRPr>
      </a:lvl1pPr>
      <a:lvl2pPr marL="914400" indent="-457200" algn="l" defTabSz="457200" rtl="0" eaLnBrk="1" latinLnBrk="0" hangingPunct="1">
        <a:spcBef>
          <a:spcPts val="0"/>
        </a:spcBef>
        <a:spcAft>
          <a:spcPts val="1300"/>
        </a:spcAft>
        <a:buFont typeface="Wingdings" charset="2"/>
        <a:buAutoNum type="arabicPlain"/>
        <a:defRPr sz="1800" kern="0" spc="30">
          <a:solidFill>
            <a:schemeClr val="tx1"/>
          </a:solidFill>
          <a:latin typeface="MillerDisplay"/>
          <a:ea typeface="+mn-ea"/>
          <a:cs typeface="MillerDisplay"/>
        </a:defRPr>
      </a:lvl2pPr>
      <a:lvl3pPr marL="1371600" indent="-457200" algn="l" defTabSz="457200" rtl="0" eaLnBrk="1" latinLnBrk="0" hangingPunct="1">
        <a:spcBef>
          <a:spcPts val="0"/>
        </a:spcBef>
        <a:spcAft>
          <a:spcPts val="1300"/>
        </a:spcAft>
        <a:buFont typeface="Wingdings" charset="2"/>
        <a:buAutoNum type="arabicPlain"/>
        <a:defRPr sz="1800" kern="0" spc="30">
          <a:solidFill>
            <a:schemeClr val="tx1"/>
          </a:solidFill>
          <a:latin typeface="MillerDisplay"/>
          <a:ea typeface="+mn-ea"/>
          <a:cs typeface="MillerDisplay"/>
        </a:defRPr>
      </a:lvl3pPr>
      <a:lvl4pPr marL="1828800" indent="-457200" algn="l" defTabSz="457200" rtl="0" eaLnBrk="1" latinLnBrk="0" hangingPunct="1">
        <a:spcBef>
          <a:spcPts val="0"/>
        </a:spcBef>
        <a:spcAft>
          <a:spcPts val="1300"/>
        </a:spcAft>
        <a:buFont typeface="Wingdings" charset="2"/>
        <a:buAutoNum type="arabicPlain"/>
        <a:defRPr sz="1800" kern="0" spc="30">
          <a:solidFill>
            <a:schemeClr val="tx1"/>
          </a:solidFill>
          <a:latin typeface="MillerDisplay"/>
          <a:ea typeface="+mn-ea"/>
          <a:cs typeface="MillerDisplay"/>
        </a:defRPr>
      </a:lvl4pPr>
      <a:lvl5pPr marL="2286000" indent="-457200" algn="l" defTabSz="457200" rtl="0" eaLnBrk="1" latinLnBrk="0" hangingPunct="1">
        <a:spcBef>
          <a:spcPts val="0"/>
        </a:spcBef>
        <a:spcAft>
          <a:spcPts val="1300"/>
        </a:spcAft>
        <a:buFont typeface="Wingdings" charset="2"/>
        <a:buAutoNum type="arabicPlain"/>
        <a:defRPr sz="1800" kern="0" spc="30">
          <a:solidFill>
            <a:schemeClr val="tx1"/>
          </a:solidFill>
          <a:latin typeface="MillerDisplay"/>
          <a:ea typeface="+mn-ea"/>
          <a:cs typeface="MillerDisplay"/>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685800"/>
            <a:ext cx="10817352" cy="153888"/>
          </a:xfrm>
          <a:prstGeom prst="rect">
            <a:avLst/>
          </a:prstGeom>
        </p:spPr>
        <p:txBody>
          <a:bodyPr vert="horz" lIns="0" tIns="0" rIns="0" bIns="0" rtlCol="0" anchor="t">
            <a:noAutofit/>
          </a:bodyPr>
          <a:lstStyle/>
          <a:p>
            <a:r>
              <a:rPr lang="en-US" dirty="0"/>
              <a:t>Click to edit Master title style</a:t>
            </a:r>
          </a:p>
        </p:txBody>
      </p:sp>
      <p:sp>
        <p:nvSpPr>
          <p:cNvPr id="3" name="Text Placeholder 2"/>
          <p:cNvSpPr>
            <a:spLocks noGrp="1"/>
          </p:cNvSpPr>
          <p:nvPr>
            <p:ph type="body" idx="1"/>
          </p:nvPr>
        </p:nvSpPr>
        <p:spPr>
          <a:xfrm>
            <a:off x="685800" y="1527204"/>
            <a:ext cx="10817352" cy="4151376"/>
          </a:xfrm>
          <a:prstGeom prst="rect">
            <a:avLst/>
          </a:prstGeom>
        </p:spPr>
        <p:txBody>
          <a:bodyPr vert="horz" lIns="0" tIns="0" rIns="0" bIns="0" rtlCol="0" anchor="t">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12908"/>
      </p:ext>
    </p:extLst>
  </p:cSld>
  <p:clrMap bg1="lt1" tx1="dk1" bg2="lt2" tx2="dk2" accent1="accent1" accent2="accent2" accent3="accent3" accent4="accent4" accent5="accent5" accent6="accent6" hlink="hlink" folHlink="folHlink"/>
  <p:sldLayoutIdLst>
    <p:sldLayoutId id="2147483672" r:id="rId1"/>
    <p:sldLayoutId id="2147483683" r:id="rId2"/>
  </p:sldLayoutIdLst>
  <p:timing>
    <p:tnLst>
      <p:par>
        <p:cTn id="1" dur="indefinite" restart="never" nodeType="tmRoot"/>
      </p:par>
    </p:tnLst>
  </p:timing>
  <p:txStyles>
    <p:titleStyle>
      <a:lvl1pPr algn="l" defTabSz="457200" rtl="0" eaLnBrk="1" latinLnBrk="0" hangingPunct="1">
        <a:spcBef>
          <a:spcPct val="0"/>
        </a:spcBef>
        <a:buNone/>
        <a:defRPr sz="1000" kern="0" cap="all" spc="260">
          <a:solidFill>
            <a:schemeClr val="tx1"/>
          </a:solidFill>
          <a:latin typeface="+mn-lt"/>
          <a:ea typeface="+mj-ea"/>
          <a:cs typeface="+mj-cs"/>
        </a:defRPr>
      </a:lvl1pPr>
    </p:titleStyle>
    <p:bodyStyle>
      <a:lvl1pPr marL="228600" indent="-228600" algn="l" defTabSz="457200" rtl="0" eaLnBrk="1" latinLnBrk="0" hangingPunct="1">
        <a:spcBef>
          <a:spcPts val="0"/>
        </a:spcBef>
        <a:spcAft>
          <a:spcPts val="1300"/>
        </a:spcAft>
        <a:buFont typeface="Wingdings" charset="2"/>
        <a:buChar char="§"/>
        <a:defRPr sz="2000" kern="1200">
          <a:solidFill>
            <a:schemeClr val="tx1"/>
          </a:solidFill>
          <a:latin typeface="MillerDisplay"/>
          <a:ea typeface="+mn-ea"/>
          <a:cs typeface="+mn-cs"/>
        </a:defRPr>
      </a:lvl1pPr>
      <a:lvl2pPr marL="457200" indent="-228600" algn="l" defTabSz="457200" rtl="0" eaLnBrk="1" latinLnBrk="0" hangingPunct="1">
        <a:spcBef>
          <a:spcPts val="0"/>
        </a:spcBef>
        <a:spcAft>
          <a:spcPts val="1300"/>
        </a:spcAft>
        <a:buFont typeface="Wingdings" charset="2"/>
        <a:buChar char="§"/>
        <a:defRPr sz="2000" kern="1200">
          <a:solidFill>
            <a:schemeClr val="tx1"/>
          </a:solidFill>
          <a:latin typeface="MillerDisplay"/>
          <a:ea typeface="+mn-ea"/>
          <a:cs typeface="+mn-cs"/>
        </a:defRPr>
      </a:lvl2pPr>
      <a:lvl3pPr marL="685800" indent="-228600" algn="l" defTabSz="457200" rtl="0" eaLnBrk="1" latinLnBrk="0" hangingPunct="1">
        <a:spcBef>
          <a:spcPts val="0"/>
        </a:spcBef>
        <a:spcAft>
          <a:spcPts val="1300"/>
        </a:spcAft>
        <a:buFont typeface="Wingdings" charset="2"/>
        <a:buChar char="§"/>
        <a:defRPr sz="2000" kern="1200">
          <a:solidFill>
            <a:schemeClr val="tx1"/>
          </a:solidFill>
          <a:latin typeface="MillerDisplay"/>
          <a:ea typeface="+mn-ea"/>
          <a:cs typeface="+mn-cs"/>
        </a:defRPr>
      </a:lvl3pPr>
      <a:lvl4pPr marL="914400" indent="-228600" algn="l" defTabSz="457200" rtl="0" eaLnBrk="1" latinLnBrk="0" hangingPunct="1">
        <a:spcBef>
          <a:spcPts val="0"/>
        </a:spcBef>
        <a:spcAft>
          <a:spcPts val="1300"/>
        </a:spcAft>
        <a:buFont typeface="Wingdings" charset="2"/>
        <a:buChar char="§"/>
        <a:defRPr sz="2000" kern="1200">
          <a:solidFill>
            <a:schemeClr val="tx1"/>
          </a:solidFill>
          <a:latin typeface="MillerDisplay"/>
          <a:ea typeface="+mn-ea"/>
          <a:cs typeface="+mn-cs"/>
        </a:defRPr>
      </a:lvl4pPr>
      <a:lvl5pPr marL="1143000" indent="-228600" algn="l" defTabSz="457200" rtl="0" eaLnBrk="1" latinLnBrk="0" hangingPunct="1">
        <a:spcBef>
          <a:spcPts val="0"/>
        </a:spcBef>
        <a:spcAft>
          <a:spcPts val="1300"/>
        </a:spcAft>
        <a:buFont typeface="Wingdings" charset="2"/>
        <a:buChar char="§"/>
        <a:defRPr sz="2000" kern="1200">
          <a:solidFill>
            <a:schemeClr val="tx1"/>
          </a:solidFill>
          <a:latin typeface="MillerDisplay"/>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685800"/>
            <a:ext cx="10817352" cy="369332"/>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685800" y="1663700"/>
            <a:ext cx="10817352" cy="4432300"/>
          </a:xfrm>
          <a:prstGeom prst="rect">
            <a:avLst/>
          </a:prstGeom>
        </p:spPr>
        <p:txBody>
          <a:bodyPr vert="horz" lIns="0" tIns="0" rIns="0" bIns="0" rtlCol="0" anchor="t">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00661310"/>
      </p:ext>
    </p:extLst>
  </p:cSld>
  <p:clrMap bg1="lt1" tx1="dk1" bg2="lt2" tx2="dk2" accent1="accent1" accent2="accent2" accent3="accent3" accent4="accent4" accent5="accent5" accent6="accent6" hlink="hlink" folHlink="folHlink"/>
  <p:sldLayoutIdLst>
    <p:sldLayoutId id="2147483685" r:id="rId1"/>
    <p:sldLayoutId id="2147483696" r:id="rId2"/>
  </p:sldLayoutIdLst>
  <p:txStyles>
    <p:titleStyle>
      <a:lvl1pPr algn="l" defTabSz="457200" rtl="0" eaLnBrk="1" latinLnBrk="0" hangingPunct="1">
        <a:spcBef>
          <a:spcPct val="0"/>
        </a:spcBef>
        <a:buNone/>
        <a:defRPr sz="2400" kern="1200">
          <a:solidFill>
            <a:schemeClr val="tx1"/>
          </a:solidFill>
          <a:latin typeface="MillerDisplay"/>
          <a:ea typeface="+mj-ea"/>
          <a:cs typeface="MillerDisplay"/>
        </a:defRPr>
      </a:lvl1pPr>
    </p:titleStyle>
    <p:bodyStyle>
      <a:lvl1pPr marL="342900" indent="-342900" algn="l" defTabSz="457200" rtl="0" eaLnBrk="1" latinLnBrk="0" hangingPunct="1">
        <a:lnSpc>
          <a:spcPct val="120000"/>
        </a:lnSpc>
        <a:spcBef>
          <a:spcPts val="0"/>
        </a:spcBef>
        <a:buFont typeface="Wingdings" charset="2"/>
        <a:buChar char="§"/>
        <a:defRPr sz="2400" kern="1200">
          <a:solidFill>
            <a:schemeClr val="tx1"/>
          </a:solidFill>
          <a:latin typeface="MillerDisplay"/>
          <a:ea typeface="+mn-ea"/>
          <a:cs typeface="MillerDisplay"/>
        </a:defRPr>
      </a:lvl1pPr>
      <a:lvl2pPr marL="685800" indent="-342900" algn="l" defTabSz="457200" rtl="0" eaLnBrk="1" latinLnBrk="0" hangingPunct="1">
        <a:lnSpc>
          <a:spcPct val="120000"/>
        </a:lnSpc>
        <a:spcBef>
          <a:spcPts val="0"/>
        </a:spcBef>
        <a:buFont typeface="Wingdings" charset="2"/>
        <a:buChar char="§"/>
        <a:defRPr sz="2400" kern="1200">
          <a:solidFill>
            <a:schemeClr val="tx1"/>
          </a:solidFill>
          <a:latin typeface="MillerDisplay"/>
          <a:ea typeface="+mn-ea"/>
          <a:cs typeface="MillerDisplay"/>
        </a:defRPr>
      </a:lvl2pPr>
      <a:lvl3pPr marL="1028700" indent="-342900" algn="l" defTabSz="457200" rtl="0" eaLnBrk="1" latinLnBrk="0" hangingPunct="1">
        <a:lnSpc>
          <a:spcPct val="120000"/>
        </a:lnSpc>
        <a:spcBef>
          <a:spcPts val="0"/>
        </a:spcBef>
        <a:buFont typeface="Wingdings" charset="2"/>
        <a:buChar char="§"/>
        <a:defRPr sz="2400" kern="1200">
          <a:solidFill>
            <a:schemeClr val="tx1"/>
          </a:solidFill>
          <a:latin typeface="MillerDisplay"/>
          <a:ea typeface="+mn-ea"/>
          <a:cs typeface="MillerDisplay"/>
        </a:defRPr>
      </a:lvl3pPr>
      <a:lvl4pPr marL="1371600" indent="-342900" algn="l" defTabSz="457200" rtl="0" eaLnBrk="1" latinLnBrk="0" hangingPunct="1">
        <a:lnSpc>
          <a:spcPct val="120000"/>
        </a:lnSpc>
        <a:spcBef>
          <a:spcPts val="0"/>
        </a:spcBef>
        <a:buFont typeface="Wingdings" charset="2"/>
        <a:buChar char="§"/>
        <a:defRPr sz="2400" kern="1200">
          <a:solidFill>
            <a:schemeClr val="tx1"/>
          </a:solidFill>
          <a:latin typeface="MillerDisplay"/>
          <a:ea typeface="+mn-ea"/>
          <a:cs typeface="MillerDisplay"/>
        </a:defRPr>
      </a:lvl4pPr>
      <a:lvl5pPr marL="1714500" indent="-342900" algn="l" defTabSz="457200" rtl="0" eaLnBrk="1" latinLnBrk="0" hangingPunct="1">
        <a:lnSpc>
          <a:spcPct val="120000"/>
        </a:lnSpc>
        <a:spcBef>
          <a:spcPts val="0"/>
        </a:spcBef>
        <a:buFont typeface="Wingdings" charset="2"/>
        <a:buChar char="§"/>
        <a:defRPr sz="2400" kern="1200">
          <a:solidFill>
            <a:schemeClr val="tx1"/>
          </a:solidFill>
          <a:latin typeface="MillerDisplay"/>
          <a:ea typeface="+mn-ea"/>
          <a:cs typeface="MillerDisplay"/>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731966"/>
            <a:ext cx="10817352" cy="323165"/>
          </a:xfrm>
          <a:prstGeom prst="rect">
            <a:avLst/>
          </a:prstGeom>
        </p:spPr>
        <p:txBody>
          <a:bodyPr vert="horz" lIns="0" tIns="0" rIns="0" bIns="0" rtlCol="0" anchor="ctr">
            <a:noAutofit/>
          </a:bodyPr>
          <a:lstStyle/>
          <a:p>
            <a:r>
              <a:rPr lang="en-US"/>
              <a:t>Click to edit Master title style</a:t>
            </a:r>
          </a:p>
        </p:txBody>
      </p:sp>
      <p:sp>
        <p:nvSpPr>
          <p:cNvPr id="3" name="Text Placeholder 2"/>
          <p:cNvSpPr>
            <a:spLocks noGrp="1"/>
          </p:cNvSpPr>
          <p:nvPr>
            <p:ph type="body" idx="1"/>
          </p:nvPr>
        </p:nvSpPr>
        <p:spPr>
          <a:xfrm>
            <a:off x="685800" y="1600201"/>
            <a:ext cx="10817352" cy="4394200"/>
          </a:xfrm>
          <a:prstGeom prst="rect">
            <a:avLst/>
          </a:prstGeom>
        </p:spPr>
        <p:txBody>
          <a:bodyPr vert="horz" lIns="0" tIns="0" rIns="0" bIns="0" rtlCol="0">
            <a:noAutofit/>
          </a:bodyPr>
          <a:lstStyle/>
          <a:p>
            <a:pPr lvl="0"/>
            <a:r>
              <a:rPr lang="en-US"/>
              <a:t>Click to edit Master text styles</a:t>
            </a:r>
          </a:p>
          <a:p>
            <a:pPr lvl="1"/>
            <a:r>
              <a:rPr lang="en-US"/>
              <a:t>First level</a:t>
            </a:r>
          </a:p>
          <a:p>
            <a:pPr lvl="2"/>
            <a:r>
              <a:rPr lang="en-US"/>
              <a:t>Second level</a:t>
            </a:r>
          </a:p>
          <a:p>
            <a:pPr lvl="3"/>
            <a:r>
              <a:rPr lang="en-US"/>
              <a:t>Third level</a:t>
            </a:r>
          </a:p>
          <a:p>
            <a:pPr lvl="4"/>
            <a:r>
              <a:rPr lang="en-US"/>
              <a:t>Fourth level</a:t>
            </a:r>
          </a:p>
        </p:txBody>
      </p:sp>
    </p:spTree>
    <p:extLst>
      <p:ext uri="{BB962C8B-B14F-4D97-AF65-F5344CB8AC3E}">
        <p14:creationId xmlns:p14="http://schemas.microsoft.com/office/powerpoint/2010/main" val="96530969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07" r:id="rId3"/>
    <p:sldLayoutId id="2147483711" r:id="rId4"/>
    <p:sldLayoutId id="2147483712" r:id="rId5"/>
    <p:sldLayoutId id="2147483713" r:id="rId6"/>
    <p:sldLayoutId id="2147483721" r:id="rId7"/>
    <p:sldLayoutId id="2147483698" r:id="rId8"/>
    <p:sldLayoutId id="2147483739" r:id="rId9"/>
    <p:sldLayoutId id="2147483717" r:id="rId10"/>
    <p:sldLayoutId id="2147483718" r:id="rId11"/>
    <p:sldLayoutId id="2147483720" r:id="rId12"/>
    <p:sldLayoutId id="2147483740" r:id="rId13"/>
  </p:sldLayoutIdLst>
  <p:txStyles>
    <p:titleStyle>
      <a:lvl1pPr algn="l" defTabSz="457200" rtl="0" eaLnBrk="1" latinLnBrk="0" hangingPunct="1">
        <a:spcBef>
          <a:spcPct val="0"/>
        </a:spcBef>
        <a:buNone/>
        <a:defRPr sz="2100" kern="1200" spc="30">
          <a:solidFill>
            <a:schemeClr val="tx1"/>
          </a:solidFill>
          <a:latin typeface="MillerDisplay"/>
          <a:ea typeface="+mj-ea"/>
          <a:cs typeface="+mj-cs"/>
        </a:defRPr>
      </a:lvl1pPr>
    </p:titleStyle>
    <p:bodyStyle>
      <a:lvl1pPr marL="0" indent="0" algn="l" defTabSz="457200" rtl="0" eaLnBrk="1" latinLnBrk="0" hangingPunct="1">
        <a:lnSpc>
          <a:spcPct val="150000"/>
        </a:lnSpc>
        <a:spcBef>
          <a:spcPts val="0"/>
        </a:spcBef>
        <a:spcAft>
          <a:spcPts val="250"/>
        </a:spcAft>
        <a:buFontTx/>
        <a:buNone/>
        <a:defRPr sz="1100" b="0" i="0" kern="1200">
          <a:solidFill>
            <a:schemeClr val="tx1"/>
          </a:solidFill>
          <a:latin typeface="Gotham Book"/>
          <a:ea typeface="+mn-ea"/>
          <a:cs typeface="Gotham Book"/>
        </a:defRPr>
      </a:lvl1pPr>
      <a:lvl2pPr marL="177800" indent="-177800" algn="l" defTabSz="457200" rtl="0" eaLnBrk="1" latinLnBrk="0" hangingPunct="1">
        <a:lnSpc>
          <a:spcPct val="150000"/>
        </a:lnSpc>
        <a:spcBef>
          <a:spcPts val="0"/>
        </a:spcBef>
        <a:spcAft>
          <a:spcPts val="250"/>
        </a:spcAft>
        <a:buClr>
          <a:schemeClr val="accent1">
            <a:lumMod val="50000"/>
          </a:schemeClr>
        </a:buClr>
        <a:buFont typeface="Wingdings" charset="2"/>
        <a:buChar char="§"/>
        <a:defRPr sz="1100" b="0" i="0" kern="1200">
          <a:solidFill>
            <a:schemeClr val="tx1"/>
          </a:solidFill>
          <a:latin typeface="Gotham Book"/>
          <a:ea typeface="+mn-ea"/>
          <a:cs typeface="Gotham Book"/>
        </a:defRPr>
      </a:lvl2pPr>
      <a:lvl3pPr marL="342900" indent="-165100" algn="l" defTabSz="457200" rtl="0" eaLnBrk="1" latinLnBrk="0" hangingPunct="1">
        <a:lnSpc>
          <a:spcPct val="150000"/>
        </a:lnSpc>
        <a:spcBef>
          <a:spcPts val="0"/>
        </a:spcBef>
        <a:spcAft>
          <a:spcPts val="250"/>
        </a:spcAft>
        <a:buClr>
          <a:schemeClr val="accent1">
            <a:lumMod val="50000"/>
          </a:schemeClr>
        </a:buClr>
        <a:buFont typeface="Wingdings" charset="2"/>
        <a:buChar char="§"/>
        <a:defRPr sz="1100" b="0" i="0" kern="1200" baseline="0">
          <a:solidFill>
            <a:schemeClr val="tx1"/>
          </a:solidFill>
          <a:latin typeface="Gotham Book"/>
          <a:ea typeface="+mn-ea"/>
          <a:cs typeface="Gotham Book"/>
        </a:defRPr>
      </a:lvl3pPr>
      <a:lvl4pPr marL="520700" indent="-177800" algn="l" defTabSz="457200" rtl="0" eaLnBrk="1" latinLnBrk="0" hangingPunct="1">
        <a:lnSpc>
          <a:spcPct val="150000"/>
        </a:lnSpc>
        <a:spcBef>
          <a:spcPts val="0"/>
        </a:spcBef>
        <a:spcAft>
          <a:spcPts val="250"/>
        </a:spcAft>
        <a:buClr>
          <a:schemeClr val="accent1">
            <a:lumMod val="50000"/>
          </a:schemeClr>
        </a:buClr>
        <a:buFont typeface="Wingdings" charset="2"/>
        <a:buChar char="§"/>
        <a:defRPr sz="1100" b="0" i="0" kern="1200">
          <a:solidFill>
            <a:schemeClr val="tx1"/>
          </a:solidFill>
          <a:latin typeface="Gotham Book"/>
          <a:ea typeface="+mn-ea"/>
          <a:cs typeface="Gotham Book"/>
        </a:defRPr>
      </a:lvl4pPr>
      <a:lvl5pPr marL="685800" indent="-165100" algn="l" defTabSz="457200" rtl="0" eaLnBrk="1" latinLnBrk="0" hangingPunct="1">
        <a:lnSpc>
          <a:spcPct val="150000"/>
        </a:lnSpc>
        <a:spcBef>
          <a:spcPts val="0"/>
        </a:spcBef>
        <a:spcAft>
          <a:spcPts val="250"/>
        </a:spcAft>
        <a:buClr>
          <a:schemeClr val="accent1">
            <a:lumMod val="50000"/>
          </a:schemeClr>
        </a:buClr>
        <a:buFont typeface="Wingdings" charset="2"/>
        <a:buChar char="§"/>
        <a:defRPr sz="1100" b="0" i="0" kern="1200">
          <a:solidFill>
            <a:schemeClr val="tx1"/>
          </a:solidFill>
          <a:latin typeface="Gotham Book"/>
          <a:ea typeface="+mn-ea"/>
          <a:cs typeface="Gotham Book"/>
        </a:defRPr>
      </a:lvl5pPr>
      <a:lvl6pPr marL="863600" indent="-177800" algn="l" defTabSz="457200" rtl="0" eaLnBrk="1" latinLnBrk="0" hangingPunct="1">
        <a:lnSpc>
          <a:spcPct val="150000"/>
        </a:lnSpc>
        <a:spcBef>
          <a:spcPct val="20000"/>
        </a:spcBef>
        <a:buClr>
          <a:schemeClr val="accent1">
            <a:lumMod val="50000"/>
          </a:schemeClr>
        </a:buClr>
        <a:buFont typeface="Wingdings" charset="2"/>
        <a:buChar char="§"/>
        <a:defRPr sz="1100" b="0" i="0" kern="1200">
          <a:solidFill>
            <a:schemeClr val="tx1"/>
          </a:solidFill>
          <a:latin typeface="Gotham Book"/>
          <a:ea typeface="+mn-ea"/>
          <a:cs typeface="Gotham Book"/>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738415"/>
            <a:ext cx="10969625" cy="215444"/>
          </a:xfrm>
          <a:prstGeom prst="rect">
            <a:avLst/>
          </a:prstGeom>
        </p:spPr>
        <p:txBody>
          <a:bodyPr vert="horz" lIns="0" tIns="0" rIns="0" bIns="0" rtlCol="0" anchor="ctr">
            <a:noAutofit/>
          </a:bodyPr>
          <a:lstStyle/>
          <a:p>
            <a:r>
              <a:rPr lang="en-US" dirty="0"/>
              <a:t>Click to edit Master title style</a:t>
            </a:r>
          </a:p>
        </p:txBody>
      </p:sp>
      <p:sp>
        <p:nvSpPr>
          <p:cNvPr id="3" name="Text Placeholder 2"/>
          <p:cNvSpPr>
            <a:spLocks noGrp="1"/>
          </p:cNvSpPr>
          <p:nvPr>
            <p:ph type="body" idx="1"/>
          </p:nvPr>
        </p:nvSpPr>
        <p:spPr>
          <a:xfrm>
            <a:off x="609600" y="1600200"/>
            <a:ext cx="10969625" cy="124957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80416487"/>
      </p:ext>
    </p:extLst>
  </p:cSld>
  <p:clrMap bg1="lt1" tx1="dk1" bg2="lt2" tx2="dk2" accent1="accent1" accent2="accent2" accent3="accent3" accent4="accent4" accent5="accent5" accent6="accent6" hlink="hlink" folHlink="folHlink"/>
  <p:sldLayoutIdLst>
    <p:sldLayoutId id="2147483715" r:id="rId1"/>
    <p:sldLayoutId id="2147483719" r:id="rId2"/>
    <p:sldLayoutId id="2147483716" r:id="rId3"/>
  </p:sldLayoutIdLst>
  <p:timing>
    <p:tnLst>
      <p:par>
        <p:cTn id="1" dur="indefinite" restart="never" nodeType="tmRoot"/>
      </p:par>
    </p:tnLst>
  </p:timing>
  <p:txStyles>
    <p:titleStyle>
      <a:lvl1pPr algn="l" defTabSz="457200" rtl="0" eaLnBrk="1" latinLnBrk="0" hangingPunct="1">
        <a:spcBef>
          <a:spcPct val="0"/>
        </a:spcBef>
        <a:buNone/>
        <a:defRPr sz="1400" kern="1200">
          <a:solidFill>
            <a:schemeClr val="tx1"/>
          </a:solidFill>
          <a:latin typeface="+mj-lt"/>
          <a:ea typeface="+mj-ea"/>
          <a:cs typeface="Gotham Medium"/>
        </a:defRPr>
      </a:lvl1pPr>
    </p:titleStyle>
    <p:bodyStyle>
      <a:lvl1pPr marL="342900" indent="-342900" algn="l" defTabSz="457200" rtl="0" eaLnBrk="1" latinLnBrk="0" hangingPunct="1">
        <a:spcBef>
          <a:spcPct val="20000"/>
        </a:spcBef>
        <a:buFont typeface="Wingdings" charset="2"/>
        <a:buChar char="§"/>
        <a:defRPr sz="1400" kern="1200">
          <a:solidFill>
            <a:schemeClr val="tx1"/>
          </a:solidFill>
          <a:latin typeface="+mj-lt"/>
          <a:ea typeface="+mn-ea"/>
          <a:cs typeface="Gotham Medium"/>
        </a:defRPr>
      </a:lvl1pPr>
      <a:lvl2pPr marL="742950" indent="-285750" algn="l" defTabSz="457200" rtl="0" eaLnBrk="1" latinLnBrk="0" hangingPunct="1">
        <a:spcBef>
          <a:spcPct val="20000"/>
        </a:spcBef>
        <a:buFont typeface="Wingdings" charset="2"/>
        <a:buChar char="§"/>
        <a:defRPr sz="1400" kern="1200">
          <a:solidFill>
            <a:schemeClr val="tx1"/>
          </a:solidFill>
          <a:latin typeface="+mj-lt"/>
          <a:ea typeface="+mn-ea"/>
          <a:cs typeface="Gotham Medium"/>
        </a:defRPr>
      </a:lvl2pPr>
      <a:lvl3pPr marL="1143000" indent="-228600" algn="l" defTabSz="457200" rtl="0" eaLnBrk="1" latinLnBrk="0" hangingPunct="1">
        <a:spcBef>
          <a:spcPct val="20000"/>
        </a:spcBef>
        <a:buFont typeface="Wingdings" charset="2"/>
        <a:buChar char="§"/>
        <a:defRPr sz="1400" kern="1200">
          <a:solidFill>
            <a:schemeClr val="tx1"/>
          </a:solidFill>
          <a:latin typeface="+mj-lt"/>
          <a:ea typeface="+mn-ea"/>
          <a:cs typeface="Gotham Medium"/>
        </a:defRPr>
      </a:lvl3pPr>
      <a:lvl4pPr marL="1600200" indent="-228600" algn="l" defTabSz="457200" rtl="0" eaLnBrk="1" latinLnBrk="0" hangingPunct="1">
        <a:spcBef>
          <a:spcPct val="20000"/>
        </a:spcBef>
        <a:buFont typeface="Wingdings" charset="2"/>
        <a:buChar char="§"/>
        <a:defRPr sz="1400" kern="1200">
          <a:solidFill>
            <a:schemeClr val="tx1"/>
          </a:solidFill>
          <a:latin typeface="+mj-lt"/>
          <a:ea typeface="+mn-ea"/>
          <a:cs typeface="Gotham Medium"/>
        </a:defRPr>
      </a:lvl4pPr>
      <a:lvl5pPr marL="2057400" indent="-228600" algn="l" defTabSz="457200" rtl="0" eaLnBrk="1" latinLnBrk="0" hangingPunct="1">
        <a:spcBef>
          <a:spcPct val="20000"/>
        </a:spcBef>
        <a:buFont typeface="Wingdings" charset="2"/>
        <a:buChar char="§"/>
        <a:defRPr sz="1400" kern="1200">
          <a:solidFill>
            <a:schemeClr val="tx1"/>
          </a:solidFill>
          <a:latin typeface="+mj-lt"/>
          <a:ea typeface="+mn-ea"/>
          <a:cs typeface="Gotham Medium"/>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2" Type="http://schemas.openxmlformats.org/officeDocument/2006/relationships/hyperlink" Target="http://bit.ly/node-generator" TargetMode="External"/><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2" Type="http://schemas.openxmlformats.org/officeDocument/2006/relationships/hyperlink" Target="http://bit.ly/node-generator" TargetMode="Externa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3" Type="http://schemas.openxmlformats.org/officeDocument/2006/relationships/hyperlink" Target="mailto:asarkar@sapient.com" TargetMode="External"/><Relationship Id="rId2" Type="http://schemas.openxmlformats.org/officeDocument/2006/relationships/hyperlink" Target="mailto:adalal4@sapient.com" TargetMode="External"/><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6.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6.xml"/><Relationship Id="rId5" Type="http://schemas.openxmlformats.org/officeDocument/2006/relationships/image" Target="../media/image8.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6.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3864995"/>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xmlns:p14="http://schemas.microsoft.com/office/powerpoint/2010/main" spd="slow" advClick="0" advTm="3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88234" y="585216"/>
            <a:ext cx="5821018" cy="705578"/>
          </a:xfrm>
        </p:spPr>
        <p:txBody>
          <a:bodyPr/>
          <a:lstStyle/>
          <a:p>
            <a:r>
              <a:rPr lang="en-US" sz="5400" dirty="0" smtClean="0"/>
              <a:t>Why Generators?</a:t>
            </a:r>
            <a:endParaRPr lang="en-US" sz="5400" dirty="0"/>
          </a:p>
        </p:txBody>
      </p:sp>
      <p:sp>
        <p:nvSpPr>
          <p:cNvPr id="9" name="Vertical Text Placeholder 8"/>
          <p:cNvSpPr>
            <a:spLocks noGrp="1"/>
          </p:cNvSpPr>
          <p:nvPr>
            <p:ph type="body" orient="vert" idx="1"/>
          </p:nvPr>
        </p:nvSpPr>
        <p:spPr>
          <a:xfrm>
            <a:off x="288234" y="1720596"/>
            <a:ext cx="5821018" cy="4279392"/>
          </a:xfrm>
        </p:spPr>
        <p:txBody>
          <a:bodyPr/>
          <a:lstStyle/>
          <a:p>
            <a:pPr lvl="0"/>
            <a:r>
              <a:rPr lang="en-US" sz="2400" i="1" dirty="0" smtClean="0"/>
              <a:t>Setting up a new project from scratch! </a:t>
            </a:r>
          </a:p>
          <a:p>
            <a:pPr lvl="0"/>
            <a:r>
              <a:rPr lang="en-US" sz="2400" i="1" dirty="0" smtClean="0"/>
              <a:t>A hectic job! </a:t>
            </a:r>
          </a:p>
          <a:p>
            <a:pPr lvl="0"/>
            <a:endParaRPr lang="en-US" sz="2400" dirty="0"/>
          </a:p>
        </p:txBody>
      </p:sp>
      <p:pic>
        <p:nvPicPr>
          <p:cNvPr id="20" name="Picture Placeholder 19"/>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2196" r="2196"/>
          <a:stretch>
            <a:fillRect/>
          </a:stretch>
        </p:blipFill>
        <p:spPr>
          <a:xfrm>
            <a:off x="6281530" y="0"/>
            <a:ext cx="5907295" cy="6858000"/>
          </a:xfrm>
        </p:spPr>
      </p:pic>
    </p:spTree>
    <p:extLst>
      <p:ext uri="{BB962C8B-B14F-4D97-AF65-F5344CB8AC3E}">
        <p14:creationId xmlns:p14="http://schemas.microsoft.com/office/powerpoint/2010/main" val="37890554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88234" y="585216"/>
            <a:ext cx="5821018" cy="705578"/>
          </a:xfrm>
        </p:spPr>
        <p:txBody>
          <a:bodyPr/>
          <a:lstStyle/>
          <a:p>
            <a:r>
              <a:rPr lang="en-US" sz="5400" dirty="0" smtClean="0"/>
              <a:t>Why Generators?</a:t>
            </a:r>
            <a:endParaRPr lang="en-US" sz="5400" dirty="0"/>
          </a:p>
        </p:txBody>
      </p:sp>
      <p:sp>
        <p:nvSpPr>
          <p:cNvPr id="9" name="Vertical Text Placeholder 8"/>
          <p:cNvSpPr>
            <a:spLocks noGrp="1"/>
          </p:cNvSpPr>
          <p:nvPr>
            <p:ph type="body" orient="vert" idx="1"/>
          </p:nvPr>
        </p:nvSpPr>
        <p:spPr>
          <a:xfrm>
            <a:off x="288234" y="1720596"/>
            <a:ext cx="5821018" cy="4279392"/>
          </a:xfrm>
        </p:spPr>
        <p:txBody>
          <a:bodyPr/>
          <a:lstStyle/>
          <a:p>
            <a:pPr lvl="0"/>
            <a:r>
              <a:rPr lang="en-US" sz="2400" i="1" dirty="0" smtClean="0"/>
              <a:t>Setting up a new project from scratch! </a:t>
            </a:r>
          </a:p>
          <a:p>
            <a:pPr lvl="0"/>
            <a:r>
              <a:rPr lang="en-US" sz="2400" i="1" dirty="0" smtClean="0"/>
              <a:t>A hectic job! </a:t>
            </a:r>
          </a:p>
          <a:p>
            <a:pPr lvl="0"/>
            <a:endParaRPr lang="en-US" sz="2400" dirty="0"/>
          </a:p>
          <a:p>
            <a:pPr marL="342900" lvl="0" indent="-342900">
              <a:buFont typeface="+mj-lt"/>
              <a:buAutoNum type="arabicPeriod"/>
            </a:pPr>
            <a:r>
              <a:rPr lang="en-US" sz="2400" dirty="0" smtClean="0"/>
              <a:t>Time consuming</a:t>
            </a:r>
            <a:endParaRPr lang="en-US" sz="2400" dirty="0"/>
          </a:p>
        </p:txBody>
      </p:sp>
      <p:pic>
        <p:nvPicPr>
          <p:cNvPr id="20" name="Picture Placeholder 19"/>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2196" r="2196"/>
          <a:stretch>
            <a:fillRect/>
          </a:stretch>
        </p:blipFill>
        <p:spPr>
          <a:xfrm>
            <a:off x="6281530" y="0"/>
            <a:ext cx="5907295" cy="6858000"/>
          </a:xfrm>
        </p:spPr>
      </p:pic>
    </p:spTree>
    <p:extLst>
      <p:ext uri="{BB962C8B-B14F-4D97-AF65-F5344CB8AC3E}">
        <p14:creationId xmlns:p14="http://schemas.microsoft.com/office/powerpoint/2010/main" val="35118846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88234" y="585216"/>
            <a:ext cx="5821018" cy="705578"/>
          </a:xfrm>
        </p:spPr>
        <p:txBody>
          <a:bodyPr/>
          <a:lstStyle/>
          <a:p>
            <a:r>
              <a:rPr lang="en-US" sz="5400" dirty="0" smtClean="0"/>
              <a:t>Why Generators?</a:t>
            </a:r>
            <a:endParaRPr lang="en-US" sz="5400" dirty="0"/>
          </a:p>
        </p:txBody>
      </p:sp>
      <p:sp>
        <p:nvSpPr>
          <p:cNvPr id="9" name="Vertical Text Placeholder 8"/>
          <p:cNvSpPr>
            <a:spLocks noGrp="1"/>
          </p:cNvSpPr>
          <p:nvPr>
            <p:ph type="body" orient="vert" idx="1"/>
          </p:nvPr>
        </p:nvSpPr>
        <p:spPr>
          <a:xfrm>
            <a:off x="288234" y="1720596"/>
            <a:ext cx="5821018" cy="4279392"/>
          </a:xfrm>
        </p:spPr>
        <p:txBody>
          <a:bodyPr/>
          <a:lstStyle/>
          <a:p>
            <a:pPr lvl="0"/>
            <a:r>
              <a:rPr lang="en-US" sz="2400" i="1" dirty="0" smtClean="0"/>
              <a:t>Setting up a new project from scratch! </a:t>
            </a:r>
          </a:p>
          <a:p>
            <a:pPr lvl="0"/>
            <a:r>
              <a:rPr lang="en-US" sz="2400" i="1" dirty="0" smtClean="0"/>
              <a:t>A hectic job! </a:t>
            </a:r>
          </a:p>
          <a:p>
            <a:pPr lvl="0"/>
            <a:endParaRPr lang="en-US" sz="2400" dirty="0"/>
          </a:p>
          <a:p>
            <a:pPr marL="342900" lvl="0" indent="-342900">
              <a:buFont typeface="+mj-lt"/>
              <a:buAutoNum type="arabicPeriod"/>
            </a:pPr>
            <a:r>
              <a:rPr lang="en-US" sz="2400" dirty="0" smtClean="0"/>
              <a:t>Time consuming</a:t>
            </a:r>
            <a:endParaRPr lang="en-US" sz="2400" dirty="0"/>
          </a:p>
          <a:p>
            <a:pPr marL="228600" lvl="0" indent="-228600">
              <a:buFont typeface="+mj-lt"/>
              <a:buAutoNum type="arabicPeriod"/>
            </a:pPr>
            <a:r>
              <a:rPr lang="en-US" sz="2400" dirty="0" smtClean="0"/>
              <a:t>  Complex folder structure </a:t>
            </a:r>
            <a:endParaRPr lang="en-US" sz="2400" dirty="0"/>
          </a:p>
          <a:p>
            <a:pPr lvl="0"/>
            <a:endParaRPr lang="en-US" sz="2400" dirty="0"/>
          </a:p>
        </p:txBody>
      </p:sp>
      <p:pic>
        <p:nvPicPr>
          <p:cNvPr id="20" name="Picture Placeholder 19"/>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2196" r="2196"/>
          <a:stretch>
            <a:fillRect/>
          </a:stretch>
        </p:blipFill>
        <p:spPr>
          <a:xfrm>
            <a:off x="6281530" y="0"/>
            <a:ext cx="5907295" cy="6858000"/>
          </a:xfrm>
        </p:spPr>
      </p:pic>
    </p:spTree>
    <p:extLst>
      <p:ext uri="{BB962C8B-B14F-4D97-AF65-F5344CB8AC3E}">
        <p14:creationId xmlns:p14="http://schemas.microsoft.com/office/powerpoint/2010/main" val="25224875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88234" y="585216"/>
            <a:ext cx="5821018" cy="705578"/>
          </a:xfrm>
        </p:spPr>
        <p:txBody>
          <a:bodyPr/>
          <a:lstStyle/>
          <a:p>
            <a:r>
              <a:rPr lang="en-US" sz="5400" dirty="0" smtClean="0"/>
              <a:t>Why Generators?</a:t>
            </a:r>
            <a:endParaRPr lang="en-US" sz="5400" dirty="0"/>
          </a:p>
        </p:txBody>
      </p:sp>
      <p:sp>
        <p:nvSpPr>
          <p:cNvPr id="9" name="Vertical Text Placeholder 8"/>
          <p:cNvSpPr>
            <a:spLocks noGrp="1"/>
          </p:cNvSpPr>
          <p:nvPr>
            <p:ph type="body" orient="vert" idx="1"/>
          </p:nvPr>
        </p:nvSpPr>
        <p:spPr>
          <a:xfrm>
            <a:off x="288234" y="1720596"/>
            <a:ext cx="5821018" cy="4279392"/>
          </a:xfrm>
        </p:spPr>
        <p:txBody>
          <a:bodyPr/>
          <a:lstStyle/>
          <a:p>
            <a:pPr lvl="0"/>
            <a:r>
              <a:rPr lang="en-US" sz="2400" i="1" dirty="0" smtClean="0"/>
              <a:t>Setting up a new project from scratch! </a:t>
            </a:r>
          </a:p>
          <a:p>
            <a:pPr lvl="0"/>
            <a:r>
              <a:rPr lang="en-US" sz="2400" i="1" dirty="0" smtClean="0"/>
              <a:t>A hectic job! </a:t>
            </a:r>
          </a:p>
          <a:p>
            <a:pPr lvl="0"/>
            <a:endParaRPr lang="en-US" sz="2400" dirty="0"/>
          </a:p>
          <a:p>
            <a:pPr marL="342900" lvl="0" indent="-342900">
              <a:buFont typeface="+mj-lt"/>
              <a:buAutoNum type="arabicPeriod"/>
            </a:pPr>
            <a:r>
              <a:rPr lang="en-US" sz="2400" dirty="0" smtClean="0"/>
              <a:t>Time consuming</a:t>
            </a:r>
            <a:endParaRPr lang="en-US" sz="2400" dirty="0"/>
          </a:p>
          <a:p>
            <a:pPr marL="228600" lvl="0" indent="-228600">
              <a:buFont typeface="+mj-lt"/>
              <a:buAutoNum type="arabicPeriod"/>
            </a:pPr>
            <a:r>
              <a:rPr lang="en-US" sz="2400" dirty="0" smtClean="0"/>
              <a:t>  Complex folder structure </a:t>
            </a:r>
            <a:endParaRPr lang="en-US" sz="2400" dirty="0"/>
          </a:p>
          <a:p>
            <a:pPr marL="228600" lvl="0" indent="-228600">
              <a:buFont typeface="+mj-lt"/>
              <a:buAutoNum type="arabicPeriod"/>
            </a:pPr>
            <a:r>
              <a:rPr lang="en-US" sz="2400" dirty="0" smtClean="0"/>
              <a:t>  Configuration of files</a:t>
            </a:r>
            <a:endParaRPr lang="en-US" sz="2400" dirty="0"/>
          </a:p>
        </p:txBody>
      </p:sp>
      <p:pic>
        <p:nvPicPr>
          <p:cNvPr id="20" name="Picture Placeholder 19"/>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2196" r="2196"/>
          <a:stretch>
            <a:fillRect/>
          </a:stretch>
        </p:blipFill>
        <p:spPr>
          <a:xfrm>
            <a:off x="6281530" y="0"/>
            <a:ext cx="5907295" cy="6858000"/>
          </a:xfrm>
        </p:spPr>
      </p:pic>
    </p:spTree>
    <p:extLst>
      <p:ext uri="{BB962C8B-B14F-4D97-AF65-F5344CB8AC3E}">
        <p14:creationId xmlns:p14="http://schemas.microsoft.com/office/powerpoint/2010/main" val="18451633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88234" y="585216"/>
            <a:ext cx="5821018" cy="705578"/>
          </a:xfrm>
        </p:spPr>
        <p:txBody>
          <a:bodyPr/>
          <a:lstStyle/>
          <a:p>
            <a:r>
              <a:rPr lang="en-US" sz="5400" dirty="0" smtClean="0"/>
              <a:t>Why Generators?</a:t>
            </a:r>
            <a:endParaRPr lang="en-US" sz="5400" dirty="0"/>
          </a:p>
        </p:txBody>
      </p:sp>
      <p:sp>
        <p:nvSpPr>
          <p:cNvPr id="9" name="Vertical Text Placeholder 8"/>
          <p:cNvSpPr>
            <a:spLocks noGrp="1"/>
          </p:cNvSpPr>
          <p:nvPr>
            <p:ph type="body" orient="vert" idx="1"/>
          </p:nvPr>
        </p:nvSpPr>
        <p:spPr>
          <a:xfrm>
            <a:off x="288234" y="1720596"/>
            <a:ext cx="5821018" cy="4279392"/>
          </a:xfrm>
        </p:spPr>
        <p:txBody>
          <a:bodyPr/>
          <a:lstStyle/>
          <a:p>
            <a:pPr lvl="0"/>
            <a:r>
              <a:rPr lang="en-US" sz="2400" i="1" dirty="0" smtClean="0"/>
              <a:t>Setting up a new project from scratch! </a:t>
            </a:r>
          </a:p>
          <a:p>
            <a:pPr lvl="0"/>
            <a:r>
              <a:rPr lang="en-US" sz="2400" i="1" dirty="0" smtClean="0"/>
              <a:t>A hectic job! </a:t>
            </a:r>
          </a:p>
          <a:p>
            <a:pPr lvl="0"/>
            <a:endParaRPr lang="en-US" sz="2400" dirty="0"/>
          </a:p>
          <a:p>
            <a:pPr marL="342900" lvl="0" indent="-342900">
              <a:buFont typeface="+mj-lt"/>
              <a:buAutoNum type="arabicPeriod"/>
            </a:pPr>
            <a:r>
              <a:rPr lang="en-US" sz="2400" dirty="0" smtClean="0"/>
              <a:t>Time consuming</a:t>
            </a:r>
            <a:endParaRPr lang="en-US" sz="2400" dirty="0"/>
          </a:p>
          <a:p>
            <a:pPr marL="228600" lvl="0" indent="-228600">
              <a:buFont typeface="+mj-lt"/>
              <a:buAutoNum type="arabicPeriod"/>
            </a:pPr>
            <a:r>
              <a:rPr lang="en-US" sz="2400" dirty="0" smtClean="0"/>
              <a:t>  Complex folder structure </a:t>
            </a:r>
            <a:endParaRPr lang="en-US" sz="2400" dirty="0"/>
          </a:p>
          <a:p>
            <a:pPr marL="228600" lvl="0" indent="-228600">
              <a:buFont typeface="+mj-lt"/>
              <a:buAutoNum type="arabicPeriod"/>
            </a:pPr>
            <a:r>
              <a:rPr lang="en-US" sz="2400" dirty="0" smtClean="0"/>
              <a:t>  Configuration of files </a:t>
            </a:r>
          </a:p>
          <a:p>
            <a:pPr marL="228600" lvl="0" indent="-228600">
              <a:buFont typeface="+mj-lt"/>
              <a:buAutoNum type="arabicPeriod"/>
            </a:pPr>
            <a:r>
              <a:rPr lang="en-US" sz="2400" dirty="0" smtClean="0"/>
              <a:t>  Innumerous trial-n-errors!</a:t>
            </a:r>
            <a:endParaRPr lang="en-US" sz="2400" dirty="0"/>
          </a:p>
        </p:txBody>
      </p:sp>
      <p:pic>
        <p:nvPicPr>
          <p:cNvPr id="20" name="Picture Placeholder 19"/>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2196" r="2196"/>
          <a:stretch>
            <a:fillRect/>
          </a:stretch>
        </p:blipFill>
        <p:spPr>
          <a:xfrm>
            <a:off x="6281530" y="0"/>
            <a:ext cx="5907295" cy="6858000"/>
          </a:xfrm>
        </p:spPr>
      </p:pic>
    </p:spTree>
    <p:extLst>
      <p:ext uri="{BB962C8B-B14F-4D97-AF65-F5344CB8AC3E}">
        <p14:creationId xmlns:p14="http://schemas.microsoft.com/office/powerpoint/2010/main" val="7485517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403034" y="2506779"/>
            <a:ext cx="2580861" cy="938785"/>
          </a:xfrm>
        </p:spPr>
        <p:txBody>
          <a:bodyPr/>
          <a:lstStyle/>
          <a:p>
            <a:pPr algn="ctr"/>
            <a:r>
              <a:rPr lang="en-US" sz="6000" dirty="0" smtClean="0"/>
              <a:t>How? </a:t>
            </a:r>
            <a:endParaRPr lang="en-US" sz="6000" dirty="0"/>
          </a:p>
        </p:txBody>
      </p:sp>
    </p:spTree>
    <p:extLst>
      <p:ext uri="{BB962C8B-B14F-4D97-AF65-F5344CB8AC3E}">
        <p14:creationId xmlns:p14="http://schemas.microsoft.com/office/powerpoint/2010/main" val="12569869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546652" y="585216"/>
            <a:ext cx="4360842" cy="429802"/>
          </a:xfrm>
        </p:spPr>
        <p:txBody>
          <a:bodyPr/>
          <a:lstStyle/>
          <a:p>
            <a:r>
              <a:rPr lang="en-US" sz="3600" dirty="0" smtClean="0"/>
              <a:t>What is Yeoman? </a:t>
            </a:r>
            <a:endParaRPr lang="en-US" sz="3600" dirty="0"/>
          </a:p>
        </p:txBody>
      </p:sp>
      <p:sp>
        <p:nvSpPr>
          <p:cNvPr id="12" name="Vertical Text Placeholder 11"/>
          <p:cNvSpPr>
            <a:spLocks noGrp="1"/>
          </p:cNvSpPr>
          <p:nvPr>
            <p:ph type="body" orient="vert" idx="1"/>
          </p:nvPr>
        </p:nvSpPr>
        <p:spPr>
          <a:xfrm>
            <a:off x="546651" y="1381455"/>
            <a:ext cx="4674988" cy="1693859"/>
          </a:xfrm>
        </p:spPr>
        <p:txBody>
          <a:bodyPr/>
          <a:lstStyle/>
          <a:p>
            <a:pPr lvl="0"/>
            <a:r>
              <a:rPr lang="en-US" sz="2000" dirty="0" smtClean="0"/>
              <a:t>A kind of a middleware which takes our code and talks to node(fs) to scaffold our application.</a:t>
            </a:r>
          </a:p>
          <a:p>
            <a:pPr lvl="0"/>
            <a:endParaRPr lang="en-US" sz="2000" dirty="0"/>
          </a:p>
        </p:txBody>
      </p:sp>
      <p:sp>
        <p:nvSpPr>
          <p:cNvPr id="6" name="Vertical Text Placeholder 11"/>
          <p:cNvSpPr txBox="1">
            <a:spLocks/>
          </p:cNvSpPr>
          <p:nvPr/>
        </p:nvSpPr>
        <p:spPr>
          <a:xfrm>
            <a:off x="5447321" y="529472"/>
            <a:ext cx="6384795" cy="6025564"/>
          </a:xfrm>
          <a:prstGeom prst="rect">
            <a:avLst/>
          </a:prstGeom>
        </p:spPr>
        <p:txBody>
          <a:bodyPr vert="horz" lIns="0" tIns="0" rIns="0" bIns="0" numCol="1" spcCol="384048" rtlCol="0" anchor="t" anchorCtr="0">
            <a:noAutofit/>
          </a:bodyPr>
          <a:lstStyle>
            <a:lvl1pPr marL="0" indent="0" algn="l" defTabSz="457200" rtl="0" eaLnBrk="1" latinLnBrk="0" hangingPunct="1">
              <a:lnSpc>
                <a:spcPct val="150000"/>
              </a:lnSpc>
              <a:spcBef>
                <a:spcPts val="0"/>
              </a:spcBef>
              <a:spcAft>
                <a:spcPts val="0"/>
              </a:spcAft>
              <a:buFontTx/>
              <a:buNone/>
              <a:defRPr sz="1100" b="0" i="0" kern="1200">
                <a:solidFill>
                  <a:schemeClr val="tx1"/>
                </a:solidFill>
                <a:latin typeface="Gotham Book"/>
                <a:ea typeface="+mn-ea"/>
                <a:cs typeface="Gotham Book"/>
              </a:defRPr>
            </a:lvl1pPr>
            <a:lvl2pPr marL="177800" indent="-177800" algn="l" defTabSz="457200" rtl="0" eaLnBrk="1" latinLnBrk="0" hangingPunct="1">
              <a:lnSpc>
                <a:spcPct val="150000"/>
              </a:lnSpc>
              <a:spcBef>
                <a:spcPts val="0"/>
              </a:spcBef>
              <a:spcAft>
                <a:spcPts val="0"/>
              </a:spcAft>
              <a:buClr>
                <a:schemeClr val="accent1">
                  <a:lumMod val="50000"/>
                </a:schemeClr>
              </a:buClr>
              <a:buFont typeface="Wingdings" charset="2"/>
              <a:buChar char="§"/>
              <a:defRPr sz="1100" b="0" i="0" kern="1200">
                <a:solidFill>
                  <a:schemeClr val="tx1"/>
                </a:solidFill>
                <a:latin typeface="Gotham Book"/>
                <a:ea typeface="+mn-ea"/>
                <a:cs typeface="Gotham Book"/>
              </a:defRPr>
            </a:lvl2pPr>
            <a:lvl3pPr marL="342900" indent="-165100" algn="l" defTabSz="457200" rtl="0" eaLnBrk="1" latinLnBrk="0" hangingPunct="1">
              <a:lnSpc>
                <a:spcPct val="150000"/>
              </a:lnSpc>
              <a:spcBef>
                <a:spcPts val="0"/>
              </a:spcBef>
              <a:spcAft>
                <a:spcPts val="0"/>
              </a:spcAft>
              <a:buClr>
                <a:schemeClr val="accent1">
                  <a:lumMod val="50000"/>
                </a:schemeClr>
              </a:buClr>
              <a:buFont typeface="Wingdings" charset="2"/>
              <a:buChar char="§"/>
              <a:defRPr sz="1100" b="0" i="0" kern="1200" baseline="0">
                <a:solidFill>
                  <a:schemeClr val="tx1"/>
                </a:solidFill>
                <a:latin typeface="Gotham Book"/>
                <a:ea typeface="+mn-ea"/>
                <a:cs typeface="Gotham Book"/>
              </a:defRPr>
            </a:lvl3pPr>
            <a:lvl4pPr marL="520700" indent="-177800" algn="l" defTabSz="457200" rtl="0" eaLnBrk="1" latinLnBrk="0" hangingPunct="1">
              <a:lnSpc>
                <a:spcPct val="150000"/>
              </a:lnSpc>
              <a:spcBef>
                <a:spcPts val="0"/>
              </a:spcBef>
              <a:spcAft>
                <a:spcPts val="0"/>
              </a:spcAft>
              <a:buClr>
                <a:schemeClr val="accent1">
                  <a:lumMod val="50000"/>
                </a:schemeClr>
              </a:buClr>
              <a:buFont typeface="Wingdings" charset="2"/>
              <a:buChar char="§"/>
              <a:defRPr sz="1100" b="0" i="0" kern="1200">
                <a:solidFill>
                  <a:schemeClr val="tx1"/>
                </a:solidFill>
                <a:latin typeface="Gotham Book"/>
                <a:ea typeface="+mn-ea"/>
                <a:cs typeface="Gotham Book"/>
              </a:defRPr>
            </a:lvl4pPr>
            <a:lvl5pPr marL="692150" indent="-171450" algn="l" defTabSz="457200" rtl="0" eaLnBrk="1" latinLnBrk="0" hangingPunct="1">
              <a:lnSpc>
                <a:spcPct val="150000"/>
              </a:lnSpc>
              <a:spcBef>
                <a:spcPts val="0"/>
              </a:spcBef>
              <a:spcAft>
                <a:spcPts val="250"/>
              </a:spcAft>
              <a:buClr>
                <a:schemeClr val="accent1">
                  <a:lumMod val="50000"/>
                </a:schemeClr>
              </a:buClr>
              <a:buFont typeface="Wingdings" charset="2"/>
              <a:buChar char="§"/>
              <a:defRPr sz="1100" b="0" i="0" kern="1200">
                <a:solidFill>
                  <a:schemeClr val="tx1"/>
                </a:solidFill>
                <a:latin typeface="Gotham Book"/>
                <a:ea typeface="+mn-ea"/>
                <a:cs typeface="Gotham Book"/>
              </a:defRPr>
            </a:lvl5pPr>
            <a:lvl6pPr marL="685800" indent="-165100" algn="l" defTabSz="457200" rtl="0" eaLnBrk="1" latinLnBrk="0" hangingPunct="1">
              <a:lnSpc>
                <a:spcPct val="150000"/>
              </a:lnSpc>
              <a:spcBef>
                <a:spcPts val="0"/>
              </a:spcBef>
              <a:spcAft>
                <a:spcPts val="0"/>
              </a:spcAft>
              <a:buClr>
                <a:schemeClr val="accent1">
                  <a:lumMod val="50000"/>
                </a:schemeClr>
              </a:buClr>
              <a:buFont typeface="Wingdings" charset="2"/>
              <a:buChar char="§"/>
              <a:defRPr sz="1100" b="0" i="0" kern="1200">
                <a:solidFill>
                  <a:schemeClr val="tx1"/>
                </a:solidFill>
                <a:latin typeface="Gotham Book"/>
                <a:ea typeface="+mn-ea"/>
                <a:cs typeface="Gotham Book"/>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400" dirty="0"/>
          </a:p>
        </p:txBody>
      </p:sp>
    </p:spTree>
    <p:extLst>
      <p:ext uri="{BB962C8B-B14F-4D97-AF65-F5344CB8AC3E}">
        <p14:creationId xmlns:p14="http://schemas.microsoft.com/office/powerpoint/2010/main" val="2070630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546652" y="585216"/>
            <a:ext cx="4360842" cy="429802"/>
          </a:xfrm>
        </p:spPr>
        <p:txBody>
          <a:bodyPr/>
          <a:lstStyle/>
          <a:p>
            <a:r>
              <a:rPr lang="en-US" sz="3600" dirty="0" smtClean="0"/>
              <a:t>What is Yeoman? </a:t>
            </a:r>
            <a:endParaRPr lang="en-US" sz="3600" dirty="0"/>
          </a:p>
        </p:txBody>
      </p:sp>
      <p:sp>
        <p:nvSpPr>
          <p:cNvPr id="12" name="Vertical Text Placeholder 11"/>
          <p:cNvSpPr>
            <a:spLocks noGrp="1"/>
          </p:cNvSpPr>
          <p:nvPr>
            <p:ph type="body" orient="vert" idx="1"/>
          </p:nvPr>
        </p:nvSpPr>
        <p:spPr>
          <a:xfrm>
            <a:off x="546651" y="1381455"/>
            <a:ext cx="4674988" cy="1693859"/>
          </a:xfrm>
        </p:spPr>
        <p:txBody>
          <a:bodyPr/>
          <a:lstStyle/>
          <a:p>
            <a:pPr lvl="0"/>
            <a:r>
              <a:rPr lang="en-US" sz="2000" dirty="0" smtClean="0"/>
              <a:t>A kind of a middleware which takes our code and talks to node(fs) to scaffold our application.</a:t>
            </a:r>
          </a:p>
          <a:p>
            <a:pPr lvl="0"/>
            <a:endParaRPr lang="en-US" sz="2000" dirty="0"/>
          </a:p>
        </p:txBody>
      </p:sp>
      <p:sp>
        <p:nvSpPr>
          <p:cNvPr id="7" name="Title 8"/>
          <p:cNvSpPr txBox="1">
            <a:spLocks/>
          </p:cNvSpPr>
          <p:nvPr/>
        </p:nvSpPr>
        <p:spPr>
          <a:xfrm>
            <a:off x="546651" y="3566162"/>
            <a:ext cx="4074240" cy="375667"/>
          </a:xfrm>
          <a:prstGeom prst="rect">
            <a:avLst/>
          </a:prstGeom>
        </p:spPr>
        <p:txBody>
          <a:bodyPr vert="horz" lIns="0" tIns="0" rIns="0" bIns="0" rtlCol="0" anchor="t" anchorCtr="0">
            <a:noAutofit/>
          </a:bodyPr>
          <a:lstStyle>
            <a:lvl1pPr algn="l" defTabSz="457200" rtl="0" eaLnBrk="1" latinLnBrk="0" hangingPunct="1">
              <a:lnSpc>
                <a:spcPct val="110000"/>
              </a:lnSpc>
              <a:spcBef>
                <a:spcPct val="0"/>
              </a:spcBef>
              <a:buNone/>
              <a:defRPr sz="2100" kern="1200" spc="30" baseline="0">
                <a:solidFill>
                  <a:schemeClr val="tx1"/>
                </a:solidFill>
                <a:latin typeface="MillerDisplay"/>
                <a:ea typeface="+mj-ea"/>
                <a:cs typeface="+mj-cs"/>
              </a:defRPr>
            </a:lvl1pPr>
          </a:lstStyle>
          <a:p>
            <a:r>
              <a:rPr lang="en-US" sz="3600" dirty="0" smtClean="0"/>
              <a:t>Why not Yeoman?</a:t>
            </a:r>
            <a:endParaRPr lang="en-US" sz="3600" dirty="0"/>
          </a:p>
        </p:txBody>
      </p:sp>
      <p:sp>
        <p:nvSpPr>
          <p:cNvPr id="8" name="Vertical Text Placeholder 11"/>
          <p:cNvSpPr txBox="1">
            <a:spLocks/>
          </p:cNvSpPr>
          <p:nvPr/>
        </p:nvSpPr>
        <p:spPr>
          <a:xfrm>
            <a:off x="662287" y="4270796"/>
            <a:ext cx="4330150" cy="1284168"/>
          </a:xfrm>
          <a:prstGeom prst="rect">
            <a:avLst/>
          </a:prstGeom>
        </p:spPr>
        <p:txBody>
          <a:bodyPr vert="horz" lIns="0" tIns="0" rIns="0" bIns="0" numCol="1" spcCol="384048" rtlCol="0" anchor="t" anchorCtr="0">
            <a:noAutofit/>
          </a:bodyPr>
          <a:lstStyle>
            <a:lvl1pPr marL="0" indent="0" algn="l" defTabSz="457200" rtl="0" eaLnBrk="1" latinLnBrk="0" hangingPunct="1">
              <a:lnSpc>
                <a:spcPct val="150000"/>
              </a:lnSpc>
              <a:spcBef>
                <a:spcPts val="0"/>
              </a:spcBef>
              <a:spcAft>
                <a:spcPts val="0"/>
              </a:spcAft>
              <a:buFontTx/>
              <a:buNone/>
              <a:defRPr sz="1100" b="0" i="0" kern="1200">
                <a:solidFill>
                  <a:schemeClr val="tx1"/>
                </a:solidFill>
                <a:latin typeface="Gotham Book"/>
                <a:ea typeface="+mn-ea"/>
                <a:cs typeface="Gotham Book"/>
              </a:defRPr>
            </a:lvl1pPr>
            <a:lvl2pPr marL="177800" indent="-177800" algn="l" defTabSz="457200" rtl="0" eaLnBrk="1" latinLnBrk="0" hangingPunct="1">
              <a:lnSpc>
                <a:spcPct val="150000"/>
              </a:lnSpc>
              <a:spcBef>
                <a:spcPts val="0"/>
              </a:spcBef>
              <a:spcAft>
                <a:spcPts val="0"/>
              </a:spcAft>
              <a:buClr>
                <a:schemeClr val="accent1">
                  <a:lumMod val="50000"/>
                </a:schemeClr>
              </a:buClr>
              <a:buFont typeface="Wingdings" charset="2"/>
              <a:buChar char="§"/>
              <a:defRPr sz="1100" b="0" i="0" kern="1200">
                <a:solidFill>
                  <a:schemeClr val="tx1"/>
                </a:solidFill>
                <a:latin typeface="Gotham Book"/>
                <a:ea typeface="+mn-ea"/>
                <a:cs typeface="Gotham Book"/>
              </a:defRPr>
            </a:lvl2pPr>
            <a:lvl3pPr marL="342900" indent="-165100" algn="l" defTabSz="457200" rtl="0" eaLnBrk="1" latinLnBrk="0" hangingPunct="1">
              <a:lnSpc>
                <a:spcPct val="150000"/>
              </a:lnSpc>
              <a:spcBef>
                <a:spcPts val="0"/>
              </a:spcBef>
              <a:spcAft>
                <a:spcPts val="0"/>
              </a:spcAft>
              <a:buClr>
                <a:schemeClr val="accent1">
                  <a:lumMod val="50000"/>
                </a:schemeClr>
              </a:buClr>
              <a:buFont typeface="Wingdings" charset="2"/>
              <a:buChar char="§"/>
              <a:defRPr sz="1100" b="0" i="0" kern="1200" baseline="0">
                <a:solidFill>
                  <a:schemeClr val="tx1"/>
                </a:solidFill>
                <a:latin typeface="Gotham Book"/>
                <a:ea typeface="+mn-ea"/>
                <a:cs typeface="Gotham Book"/>
              </a:defRPr>
            </a:lvl3pPr>
            <a:lvl4pPr marL="520700" indent="-177800" algn="l" defTabSz="457200" rtl="0" eaLnBrk="1" latinLnBrk="0" hangingPunct="1">
              <a:lnSpc>
                <a:spcPct val="150000"/>
              </a:lnSpc>
              <a:spcBef>
                <a:spcPts val="0"/>
              </a:spcBef>
              <a:spcAft>
                <a:spcPts val="0"/>
              </a:spcAft>
              <a:buClr>
                <a:schemeClr val="accent1">
                  <a:lumMod val="50000"/>
                </a:schemeClr>
              </a:buClr>
              <a:buFont typeface="Wingdings" charset="2"/>
              <a:buChar char="§"/>
              <a:defRPr sz="1100" b="0" i="0" kern="1200">
                <a:solidFill>
                  <a:schemeClr val="tx1"/>
                </a:solidFill>
                <a:latin typeface="Gotham Book"/>
                <a:ea typeface="+mn-ea"/>
                <a:cs typeface="Gotham Book"/>
              </a:defRPr>
            </a:lvl4pPr>
            <a:lvl5pPr marL="692150" indent="-171450" algn="l" defTabSz="457200" rtl="0" eaLnBrk="1" latinLnBrk="0" hangingPunct="1">
              <a:lnSpc>
                <a:spcPct val="150000"/>
              </a:lnSpc>
              <a:spcBef>
                <a:spcPts val="0"/>
              </a:spcBef>
              <a:spcAft>
                <a:spcPts val="250"/>
              </a:spcAft>
              <a:buClr>
                <a:schemeClr val="accent1">
                  <a:lumMod val="50000"/>
                </a:schemeClr>
              </a:buClr>
              <a:buFont typeface="Wingdings" charset="2"/>
              <a:buChar char="§"/>
              <a:defRPr sz="1100" b="0" i="0" kern="1200">
                <a:solidFill>
                  <a:schemeClr val="tx1"/>
                </a:solidFill>
                <a:latin typeface="Gotham Book"/>
                <a:ea typeface="+mn-ea"/>
                <a:cs typeface="Gotham Book"/>
              </a:defRPr>
            </a:lvl5pPr>
            <a:lvl6pPr marL="685800" indent="-165100" algn="l" defTabSz="457200" rtl="0" eaLnBrk="1" latinLnBrk="0" hangingPunct="1">
              <a:lnSpc>
                <a:spcPct val="150000"/>
              </a:lnSpc>
              <a:spcBef>
                <a:spcPts val="0"/>
              </a:spcBef>
              <a:spcAft>
                <a:spcPts val="0"/>
              </a:spcAft>
              <a:buClr>
                <a:schemeClr val="accent1">
                  <a:lumMod val="50000"/>
                </a:schemeClr>
              </a:buClr>
              <a:buFont typeface="Wingdings" charset="2"/>
              <a:buChar char="§"/>
              <a:defRPr sz="1100" b="0" i="0" kern="1200">
                <a:solidFill>
                  <a:schemeClr val="tx1"/>
                </a:solidFill>
                <a:latin typeface="Gotham Book"/>
                <a:ea typeface="+mn-ea"/>
                <a:cs typeface="Gotham Book"/>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r>
              <a:rPr lang="en-US" sz="2000" dirty="0" smtClean="0"/>
              <a:t>Heavy</a:t>
            </a:r>
          </a:p>
          <a:p>
            <a:pPr marL="285750" indent="-285750">
              <a:buFont typeface="Arial" panose="020B0604020202020204" pitchFamily="34" charset="0"/>
              <a:buChar char="•"/>
            </a:pPr>
            <a:r>
              <a:rPr lang="en-US" sz="2000" dirty="0" smtClean="0"/>
              <a:t>Not server-side compatible</a:t>
            </a:r>
            <a:endParaRPr lang="en-US" sz="2000" dirty="0"/>
          </a:p>
        </p:txBody>
      </p:sp>
      <p:sp>
        <p:nvSpPr>
          <p:cNvPr id="6" name="Vertical Text Placeholder 11"/>
          <p:cNvSpPr txBox="1">
            <a:spLocks/>
          </p:cNvSpPr>
          <p:nvPr/>
        </p:nvSpPr>
        <p:spPr>
          <a:xfrm>
            <a:off x="5447321" y="529472"/>
            <a:ext cx="6384795" cy="6025564"/>
          </a:xfrm>
          <a:prstGeom prst="rect">
            <a:avLst/>
          </a:prstGeom>
        </p:spPr>
        <p:txBody>
          <a:bodyPr vert="horz" lIns="0" tIns="0" rIns="0" bIns="0" numCol="1" spcCol="384048" rtlCol="0" anchor="t" anchorCtr="0">
            <a:noAutofit/>
          </a:bodyPr>
          <a:lstStyle>
            <a:lvl1pPr marL="0" indent="0" algn="l" defTabSz="457200" rtl="0" eaLnBrk="1" latinLnBrk="0" hangingPunct="1">
              <a:lnSpc>
                <a:spcPct val="150000"/>
              </a:lnSpc>
              <a:spcBef>
                <a:spcPts val="0"/>
              </a:spcBef>
              <a:spcAft>
                <a:spcPts val="0"/>
              </a:spcAft>
              <a:buFontTx/>
              <a:buNone/>
              <a:defRPr sz="1100" b="0" i="0" kern="1200">
                <a:solidFill>
                  <a:schemeClr val="tx1"/>
                </a:solidFill>
                <a:latin typeface="Gotham Book"/>
                <a:ea typeface="+mn-ea"/>
                <a:cs typeface="Gotham Book"/>
              </a:defRPr>
            </a:lvl1pPr>
            <a:lvl2pPr marL="177800" indent="-177800" algn="l" defTabSz="457200" rtl="0" eaLnBrk="1" latinLnBrk="0" hangingPunct="1">
              <a:lnSpc>
                <a:spcPct val="150000"/>
              </a:lnSpc>
              <a:spcBef>
                <a:spcPts val="0"/>
              </a:spcBef>
              <a:spcAft>
                <a:spcPts val="0"/>
              </a:spcAft>
              <a:buClr>
                <a:schemeClr val="accent1">
                  <a:lumMod val="50000"/>
                </a:schemeClr>
              </a:buClr>
              <a:buFont typeface="Wingdings" charset="2"/>
              <a:buChar char="§"/>
              <a:defRPr sz="1100" b="0" i="0" kern="1200">
                <a:solidFill>
                  <a:schemeClr val="tx1"/>
                </a:solidFill>
                <a:latin typeface="Gotham Book"/>
                <a:ea typeface="+mn-ea"/>
                <a:cs typeface="Gotham Book"/>
              </a:defRPr>
            </a:lvl2pPr>
            <a:lvl3pPr marL="342900" indent="-165100" algn="l" defTabSz="457200" rtl="0" eaLnBrk="1" latinLnBrk="0" hangingPunct="1">
              <a:lnSpc>
                <a:spcPct val="150000"/>
              </a:lnSpc>
              <a:spcBef>
                <a:spcPts val="0"/>
              </a:spcBef>
              <a:spcAft>
                <a:spcPts val="0"/>
              </a:spcAft>
              <a:buClr>
                <a:schemeClr val="accent1">
                  <a:lumMod val="50000"/>
                </a:schemeClr>
              </a:buClr>
              <a:buFont typeface="Wingdings" charset="2"/>
              <a:buChar char="§"/>
              <a:defRPr sz="1100" b="0" i="0" kern="1200" baseline="0">
                <a:solidFill>
                  <a:schemeClr val="tx1"/>
                </a:solidFill>
                <a:latin typeface="Gotham Book"/>
                <a:ea typeface="+mn-ea"/>
                <a:cs typeface="Gotham Book"/>
              </a:defRPr>
            </a:lvl3pPr>
            <a:lvl4pPr marL="520700" indent="-177800" algn="l" defTabSz="457200" rtl="0" eaLnBrk="1" latinLnBrk="0" hangingPunct="1">
              <a:lnSpc>
                <a:spcPct val="150000"/>
              </a:lnSpc>
              <a:spcBef>
                <a:spcPts val="0"/>
              </a:spcBef>
              <a:spcAft>
                <a:spcPts val="0"/>
              </a:spcAft>
              <a:buClr>
                <a:schemeClr val="accent1">
                  <a:lumMod val="50000"/>
                </a:schemeClr>
              </a:buClr>
              <a:buFont typeface="Wingdings" charset="2"/>
              <a:buChar char="§"/>
              <a:defRPr sz="1100" b="0" i="0" kern="1200">
                <a:solidFill>
                  <a:schemeClr val="tx1"/>
                </a:solidFill>
                <a:latin typeface="Gotham Book"/>
                <a:ea typeface="+mn-ea"/>
                <a:cs typeface="Gotham Book"/>
              </a:defRPr>
            </a:lvl4pPr>
            <a:lvl5pPr marL="692150" indent="-171450" algn="l" defTabSz="457200" rtl="0" eaLnBrk="1" latinLnBrk="0" hangingPunct="1">
              <a:lnSpc>
                <a:spcPct val="150000"/>
              </a:lnSpc>
              <a:spcBef>
                <a:spcPts val="0"/>
              </a:spcBef>
              <a:spcAft>
                <a:spcPts val="250"/>
              </a:spcAft>
              <a:buClr>
                <a:schemeClr val="accent1">
                  <a:lumMod val="50000"/>
                </a:schemeClr>
              </a:buClr>
              <a:buFont typeface="Wingdings" charset="2"/>
              <a:buChar char="§"/>
              <a:defRPr sz="1100" b="0" i="0" kern="1200">
                <a:solidFill>
                  <a:schemeClr val="tx1"/>
                </a:solidFill>
                <a:latin typeface="Gotham Book"/>
                <a:ea typeface="+mn-ea"/>
                <a:cs typeface="Gotham Book"/>
              </a:defRPr>
            </a:lvl5pPr>
            <a:lvl6pPr marL="685800" indent="-165100" algn="l" defTabSz="457200" rtl="0" eaLnBrk="1" latinLnBrk="0" hangingPunct="1">
              <a:lnSpc>
                <a:spcPct val="150000"/>
              </a:lnSpc>
              <a:spcBef>
                <a:spcPts val="0"/>
              </a:spcBef>
              <a:spcAft>
                <a:spcPts val="0"/>
              </a:spcAft>
              <a:buClr>
                <a:schemeClr val="accent1">
                  <a:lumMod val="50000"/>
                </a:schemeClr>
              </a:buClr>
              <a:buFont typeface="Wingdings" charset="2"/>
              <a:buChar char="§"/>
              <a:defRPr sz="1100" b="0" i="0" kern="1200">
                <a:solidFill>
                  <a:schemeClr val="tx1"/>
                </a:solidFill>
                <a:latin typeface="Gotham Book"/>
                <a:ea typeface="+mn-ea"/>
                <a:cs typeface="Gotham Book"/>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400" dirty="0"/>
          </a:p>
        </p:txBody>
      </p:sp>
    </p:spTree>
    <p:extLst>
      <p:ext uri="{BB962C8B-B14F-4D97-AF65-F5344CB8AC3E}">
        <p14:creationId xmlns:p14="http://schemas.microsoft.com/office/powerpoint/2010/main" val="13459989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546652" y="585216"/>
            <a:ext cx="4360842" cy="429802"/>
          </a:xfrm>
        </p:spPr>
        <p:txBody>
          <a:bodyPr/>
          <a:lstStyle/>
          <a:p>
            <a:r>
              <a:rPr lang="en-US" sz="3600" dirty="0" smtClean="0"/>
              <a:t>What is Yeoman? </a:t>
            </a:r>
            <a:endParaRPr lang="en-US" sz="3600" dirty="0"/>
          </a:p>
        </p:txBody>
      </p:sp>
      <p:sp>
        <p:nvSpPr>
          <p:cNvPr id="12" name="Vertical Text Placeholder 11"/>
          <p:cNvSpPr>
            <a:spLocks noGrp="1"/>
          </p:cNvSpPr>
          <p:nvPr>
            <p:ph type="body" orient="vert" idx="1"/>
          </p:nvPr>
        </p:nvSpPr>
        <p:spPr>
          <a:xfrm>
            <a:off x="546651" y="1381455"/>
            <a:ext cx="4674988" cy="1693859"/>
          </a:xfrm>
        </p:spPr>
        <p:txBody>
          <a:bodyPr/>
          <a:lstStyle/>
          <a:p>
            <a:pPr lvl="0"/>
            <a:r>
              <a:rPr lang="en-US" sz="2000" dirty="0" smtClean="0"/>
              <a:t>A kind of a middleware which takes our code and talks to node(fs) to scaffold our application.</a:t>
            </a:r>
          </a:p>
          <a:p>
            <a:pPr lvl="0"/>
            <a:endParaRPr lang="en-US" sz="2000" dirty="0"/>
          </a:p>
        </p:txBody>
      </p:sp>
      <p:sp>
        <p:nvSpPr>
          <p:cNvPr id="7" name="Title 8"/>
          <p:cNvSpPr txBox="1">
            <a:spLocks/>
          </p:cNvSpPr>
          <p:nvPr/>
        </p:nvSpPr>
        <p:spPr>
          <a:xfrm>
            <a:off x="546651" y="3566162"/>
            <a:ext cx="4074240" cy="375667"/>
          </a:xfrm>
          <a:prstGeom prst="rect">
            <a:avLst/>
          </a:prstGeom>
        </p:spPr>
        <p:txBody>
          <a:bodyPr vert="horz" lIns="0" tIns="0" rIns="0" bIns="0" rtlCol="0" anchor="t" anchorCtr="0">
            <a:noAutofit/>
          </a:bodyPr>
          <a:lstStyle>
            <a:lvl1pPr algn="l" defTabSz="457200" rtl="0" eaLnBrk="1" latinLnBrk="0" hangingPunct="1">
              <a:lnSpc>
                <a:spcPct val="110000"/>
              </a:lnSpc>
              <a:spcBef>
                <a:spcPct val="0"/>
              </a:spcBef>
              <a:buNone/>
              <a:defRPr sz="2100" kern="1200" spc="30" baseline="0">
                <a:solidFill>
                  <a:schemeClr val="tx1"/>
                </a:solidFill>
                <a:latin typeface="MillerDisplay"/>
                <a:ea typeface="+mj-ea"/>
                <a:cs typeface="+mj-cs"/>
              </a:defRPr>
            </a:lvl1pPr>
          </a:lstStyle>
          <a:p>
            <a:r>
              <a:rPr lang="en-US" sz="3600" dirty="0" smtClean="0"/>
              <a:t>Why not Yeoman?</a:t>
            </a:r>
            <a:endParaRPr lang="en-US" sz="3600" dirty="0"/>
          </a:p>
        </p:txBody>
      </p:sp>
      <p:sp>
        <p:nvSpPr>
          <p:cNvPr id="8" name="Vertical Text Placeholder 11"/>
          <p:cNvSpPr txBox="1">
            <a:spLocks/>
          </p:cNvSpPr>
          <p:nvPr/>
        </p:nvSpPr>
        <p:spPr>
          <a:xfrm>
            <a:off x="662287" y="4270796"/>
            <a:ext cx="4330150" cy="1284168"/>
          </a:xfrm>
          <a:prstGeom prst="rect">
            <a:avLst/>
          </a:prstGeom>
        </p:spPr>
        <p:txBody>
          <a:bodyPr vert="horz" lIns="0" tIns="0" rIns="0" bIns="0" numCol="1" spcCol="384048" rtlCol="0" anchor="t" anchorCtr="0">
            <a:noAutofit/>
          </a:bodyPr>
          <a:lstStyle>
            <a:lvl1pPr marL="0" indent="0" algn="l" defTabSz="457200" rtl="0" eaLnBrk="1" latinLnBrk="0" hangingPunct="1">
              <a:lnSpc>
                <a:spcPct val="150000"/>
              </a:lnSpc>
              <a:spcBef>
                <a:spcPts val="0"/>
              </a:spcBef>
              <a:spcAft>
                <a:spcPts val="0"/>
              </a:spcAft>
              <a:buFontTx/>
              <a:buNone/>
              <a:defRPr sz="1100" b="0" i="0" kern="1200">
                <a:solidFill>
                  <a:schemeClr val="tx1"/>
                </a:solidFill>
                <a:latin typeface="Gotham Book"/>
                <a:ea typeface="+mn-ea"/>
                <a:cs typeface="Gotham Book"/>
              </a:defRPr>
            </a:lvl1pPr>
            <a:lvl2pPr marL="177800" indent="-177800" algn="l" defTabSz="457200" rtl="0" eaLnBrk="1" latinLnBrk="0" hangingPunct="1">
              <a:lnSpc>
                <a:spcPct val="150000"/>
              </a:lnSpc>
              <a:spcBef>
                <a:spcPts val="0"/>
              </a:spcBef>
              <a:spcAft>
                <a:spcPts val="0"/>
              </a:spcAft>
              <a:buClr>
                <a:schemeClr val="accent1">
                  <a:lumMod val="50000"/>
                </a:schemeClr>
              </a:buClr>
              <a:buFont typeface="Wingdings" charset="2"/>
              <a:buChar char="§"/>
              <a:defRPr sz="1100" b="0" i="0" kern="1200">
                <a:solidFill>
                  <a:schemeClr val="tx1"/>
                </a:solidFill>
                <a:latin typeface="Gotham Book"/>
                <a:ea typeface="+mn-ea"/>
                <a:cs typeface="Gotham Book"/>
              </a:defRPr>
            </a:lvl2pPr>
            <a:lvl3pPr marL="342900" indent="-165100" algn="l" defTabSz="457200" rtl="0" eaLnBrk="1" latinLnBrk="0" hangingPunct="1">
              <a:lnSpc>
                <a:spcPct val="150000"/>
              </a:lnSpc>
              <a:spcBef>
                <a:spcPts val="0"/>
              </a:spcBef>
              <a:spcAft>
                <a:spcPts val="0"/>
              </a:spcAft>
              <a:buClr>
                <a:schemeClr val="accent1">
                  <a:lumMod val="50000"/>
                </a:schemeClr>
              </a:buClr>
              <a:buFont typeface="Wingdings" charset="2"/>
              <a:buChar char="§"/>
              <a:defRPr sz="1100" b="0" i="0" kern="1200" baseline="0">
                <a:solidFill>
                  <a:schemeClr val="tx1"/>
                </a:solidFill>
                <a:latin typeface="Gotham Book"/>
                <a:ea typeface="+mn-ea"/>
                <a:cs typeface="Gotham Book"/>
              </a:defRPr>
            </a:lvl3pPr>
            <a:lvl4pPr marL="520700" indent="-177800" algn="l" defTabSz="457200" rtl="0" eaLnBrk="1" latinLnBrk="0" hangingPunct="1">
              <a:lnSpc>
                <a:spcPct val="150000"/>
              </a:lnSpc>
              <a:spcBef>
                <a:spcPts val="0"/>
              </a:spcBef>
              <a:spcAft>
                <a:spcPts val="0"/>
              </a:spcAft>
              <a:buClr>
                <a:schemeClr val="accent1">
                  <a:lumMod val="50000"/>
                </a:schemeClr>
              </a:buClr>
              <a:buFont typeface="Wingdings" charset="2"/>
              <a:buChar char="§"/>
              <a:defRPr sz="1100" b="0" i="0" kern="1200">
                <a:solidFill>
                  <a:schemeClr val="tx1"/>
                </a:solidFill>
                <a:latin typeface="Gotham Book"/>
                <a:ea typeface="+mn-ea"/>
                <a:cs typeface="Gotham Book"/>
              </a:defRPr>
            </a:lvl4pPr>
            <a:lvl5pPr marL="692150" indent="-171450" algn="l" defTabSz="457200" rtl="0" eaLnBrk="1" latinLnBrk="0" hangingPunct="1">
              <a:lnSpc>
                <a:spcPct val="150000"/>
              </a:lnSpc>
              <a:spcBef>
                <a:spcPts val="0"/>
              </a:spcBef>
              <a:spcAft>
                <a:spcPts val="250"/>
              </a:spcAft>
              <a:buClr>
                <a:schemeClr val="accent1">
                  <a:lumMod val="50000"/>
                </a:schemeClr>
              </a:buClr>
              <a:buFont typeface="Wingdings" charset="2"/>
              <a:buChar char="§"/>
              <a:defRPr sz="1100" b="0" i="0" kern="1200">
                <a:solidFill>
                  <a:schemeClr val="tx1"/>
                </a:solidFill>
                <a:latin typeface="Gotham Book"/>
                <a:ea typeface="+mn-ea"/>
                <a:cs typeface="Gotham Book"/>
              </a:defRPr>
            </a:lvl5pPr>
            <a:lvl6pPr marL="685800" indent="-165100" algn="l" defTabSz="457200" rtl="0" eaLnBrk="1" latinLnBrk="0" hangingPunct="1">
              <a:lnSpc>
                <a:spcPct val="150000"/>
              </a:lnSpc>
              <a:spcBef>
                <a:spcPts val="0"/>
              </a:spcBef>
              <a:spcAft>
                <a:spcPts val="0"/>
              </a:spcAft>
              <a:buClr>
                <a:schemeClr val="accent1">
                  <a:lumMod val="50000"/>
                </a:schemeClr>
              </a:buClr>
              <a:buFont typeface="Wingdings" charset="2"/>
              <a:buChar char="§"/>
              <a:defRPr sz="1100" b="0" i="0" kern="1200">
                <a:solidFill>
                  <a:schemeClr val="tx1"/>
                </a:solidFill>
                <a:latin typeface="Gotham Book"/>
                <a:ea typeface="+mn-ea"/>
                <a:cs typeface="Gotham Book"/>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r>
              <a:rPr lang="en-US" sz="2000" dirty="0" smtClean="0"/>
              <a:t>Heavy</a:t>
            </a:r>
          </a:p>
          <a:p>
            <a:pPr marL="285750" indent="-285750">
              <a:buFont typeface="Arial" panose="020B0604020202020204" pitchFamily="34" charset="0"/>
              <a:buChar char="•"/>
            </a:pPr>
            <a:r>
              <a:rPr lang="en-US" sz="2000" dirty="0" smtClean="0"/>
              <a:t>Not server-side compatible</a:t>
            </a:r>
            <a:endParaRPr lang="en-US" sz="2000" dirty="0"/>
          </a:p>
        </p:txBody>
      </p:sp>
      <p:sp>
        <p:nvSpPr>
          <p:cNvPr id="6" name="Vertical Text Placeholder 11"/>
          <p:cNvSpPr txBox="1">
            <a:spLocks/>
          </p:cNvSpPr>
          <p:nvPr/>
        </p:nvSpPr>
        <p:spPr>
          <a:xfrm>
            <a:off x="5447321" y="529472"/>
            <a:ext cx="6384795" cy="6025564"/>
          </a:xfrm>
          <a:prstGeom prst="rect">
            <a:avLst/>
          </a:prstGeom>
        </p:spPr>
        <p:txBody>
          <a:bodyPr vert="horz" lIns="0" tIns="0" rIns="0" bIns="0" numCol="1" spcCol="384048" rtlCol="0" anchor="t" anchorCtr="0">
            <a:noAutofit/>
          </a:bodyPr>
          <a:lstStyle>
            <a:lvl1pPr marL="0" indent="0" algn="l" defTabSz="457200" rtl="0" eaLnBrk="1" latinLnBrk="0" hangingPunct="1">
              <a:lnSpc>
                <a:spcPct val="150000"/>
              </a:lnSpc>
              <a:spcBef>
                <a:spcPts val="0"/>
              </a:spcBef>
              <a:spcAft>
                <a:spcPts val="0"/>
              </a:spcAft>
              <a:buFontTx/>
              <a:buNone/>
              <a:defRPr sz="1100" b="0" i="0" kern="1200">
                <a:solidFill>
                  <a:schemeClr val="tx1"/>
                </a:solidFill>
                <a:latin typeface="Gotham Book"/>
                <a:ea typeface="+mn-ea"/>
                <a:cs typeface="Gotham Book"/>
              </a:defRPr>
            </a:lvl1pPr>
            <a:lvl2pPr marL="177800" indent="-177800" algn="l" defTabSz="457200" rtl="0" eaLnBrk="1" latinLnBrk="0" hangingPunct="1">
              <a:lnSpc>
                <a:spcPct val="150000"/>
              </a:lnSpc>
              <a:spcBef>
                <a:spcPts val="0"/>
              </a:spcBef>
              <a:spcAft>
                <a:spcPts val="0"/>
              </a:spcAft>
              <a:buClr>
                <a:schemeClr val="accent1">
                  <a:lumMod val="50000"/>
                </a:schemeClr>
              </a:buClr>
              <a:buFont typeface="Wingdings" charset="2"/>
              <a:buChar char="§"/>
              <a:defRPr sz="1100" b="0" i="0" kern="1200">
                <a:solidFill>
                  <a:schemeClr val="tx1"/>
                </a:solidFill>
                <a:latin typeface="Gotham Book"/>
                <a:ea typeface="+mn-ea"/>
                <a:cs typeface="Gotham Book"/>
              </a:defRPr>
            </a:lvl2pPr>
            <a:lvl3pPr marL="342900" indent="-165100" algn="l" defTabSz="457200" rtl="0" eaLnBrk="1" latinLnBrk="0" hangingPunct="1">
              <a:lnSpc>
                <a:spcPct val="150000"/>
              </a:lnSpc>
              <a:spcBef>
                <a:spcPts val="0"/>
              </a:spcBef>
              <a:spcAft>
                <a:spcPts val="0"/>
              </a:spcAft>
              <a:buClr>
                <a:schemeClr val="accent1">
                  <a:lumMod val="50000"/>
                </a:schemeClr>
              </a:buClr>
              <a:buFont typeface="Wingdings" charset="2"/>
              <a:buChar char="§"/>
              <a:defRPr sz="1100" b="0" i="0" kern="1200" baseline="0">
                <a:solidFill>
                  <a:schemeClr val="tx1"/>
                </a:solidFill>
                <a:latin typeface="Gotham Book"/>
                <a:ea typeface="+mn-ea"/>
                <a:cs typeface="Gotham Book"/>
              </a:defRPr>
            </a:lvl3pPr>
            <a:lvl4pPr marL="520700" indent="-177800" algn="l" defTabSz="457200" rtl="0" eaLnBrk="1" latinLnBrk="0" hangingPunct="1">
              <a:lnSpc>
                <a:spcPct val="150000"/>
              </a:lnSpc>
              <a:spcBef>
                <a:spcPts val="0"/>
              </a:spcBef>
              <a:spcAft>
                <a:spcPts val="0"/>
              </a:spcAft>
              <a:buClr>
                <a:schemeClr val="accent1">
                  <a:lumMod val="50000"/>
                </a:schemeClr>
              </a:buClr>
              <a:buFont typeface="Wingdings" charset="2"/>
              <a:buChar char="§"/>
              <a:defRPr sz="1100" b="0" i="0" kern="1200">
                <a:solidFill>
                  <a:schemeClr val="tx1"/>
                </a:solidFill>
                <a:latin typeface="Gotham Book"/>
                <a:ea typeface="+mn-ea"/>
                <a:cs typeface="Gotham Book"/>
              </a:defRPr>
            </a:lvl4pPr>
            <a:lvl5pPr marL="692150" indent="-171450" algn="l" defTabSz="457200" rtl="0" eaLnBrk="1" latinLnBrk="0" hangingPunct="1">
              <a:lnSpc>
                <a:spcPct val="150000"/>
              </a:lnSpc>
              <a:spcBef>
                <a:spcPts val="0"/>
              </a:spcBef>
              <a:spcAft>
                <a:spcPts val="250"/>
              </a:spcAft>
              <a:buClr>
                <a:schemeClr val="accent1">
                  <a:lumMod val="50000"/>
                </a:schemeClr>
              </a:buClr>
              <a:buFont typeface="Wingdings" charset="2"/>
              <a:buChar char="§"/>
              <a:defRPr sz="1100" b="0" i="0" kern="1200">
                <a:solidFill>
                  <a:schemeClr val="tx1"/>
                </a:solidFill>
                <a:latin typeface="Gotham Book"/>
                <a:ea typeface="+mn-ea"/>
                <a:cs typeface="Gotham Book"/>
              </a:defRPr>
            </a:lvl5pPr>
            <a:lvl6pPr marL="685800" indent="-165100" algn="l" defTabSz="457200" rtl="0" eaLnBrk="1" latinLnBrk="0" hangingPunct="1">
              <a:lnSpc>
                <a:spcPct val="150000"/>
              </a:lnSpc>
              <a:spcBef>
                <a:spcPts val="0"/>
              </a:spcBef>
              <a:spcAft>
                <a:spcPts val="0"/>
              </a:spcAft>
              <a:buClr>
                <a:schemeClr val="accent1">
                  <a:lumMod val="50000"/>
                </a:schemeClr>
              </a:buClr>
              <a:buFont typeface="Wingdings" charset="2"/>
              <a:buChar char="§"/>
              <a:defRPr sz="1100" b="0" i="0" kern="1200">
                <a:solidFill>
                  <a:schemeClr val="tx1"/>
                </a:solidFill>
                <a:latin typeface="Gotham Book"/>
                <a:ea typeface="+mn-ea"/>
                <a:cs typeface="Gotham Book"/>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400" dirty="0"/>
          </a:p>
        </p:txBody>
      </p:sp>
      <p:sp>
        <p:nvSpPr>
          <p:cNvPr id="2" name="Rectangle 1"/>
          <p:cNvSpPr/>
          <p:nvPr/>
        </p:nvSpPr>
        <p:spPr>
          <a:xfrm>
            <a:off x="5435316" y="1203761"/>
            <a:ext cx="2804313" cy="5509200"/>
          </a:xfrm>
          <a:prstGeom prst="rect">
            <a:avLst/>
          </a:prstGeom>
        </p:spPr>
        <p:txBody>
          <a:bodyPr wrap="square">
            <a:spAutoFit/>
          </a:bodyPr>
          <a:lstStyle/>
          <a:p>
            <a:r>
              <a:rPr lang="en-US" sz="1100" b="1" dirty="0"/>
              <a:t>"dependencies": {</a:t>
            </a:r>
          </a:p>
          <a:p>
            <a:r>
              <a:rPr lang="en-US" sz="1100" b="1" dirty="0"/>
              <a:t>    "</a:t>
            </a:r>
            <a:r>
              <a:rPr lang="en-US" sz="1100" b="1" dirty="0" err="1"/>
              <a:t>async</a:t>
            </a:r>
            <a:r>
              <a:rPr lang="en-US" sz="1100" b="1" dirty="0"/>
              <a:t>": "^1.0.0",</a:t>
            </a:r>
          </a:p>
          <a:p>
            <a:r>
              <a:rPr lang="en-US" sz="1100" b="1" dirty="0"/>
              <a:t>    "chalk": "^1.0.0",</a:t>
            </a:r>
          </a:p>
          <a:p>
            <a:r>
              <a:rPr lang="en-US" sz="1100" b="1" dirty="0"/>
              <a:t>    "cli-list": "^0.1.1",</a:t>
            </a:r>
          </a:p>
          <a:p>
            <a:r>
              <a:rPr lang="en-US" sz="1100" b="1" dirty="0"/>
              <a:t>    "</a:t>
            </a:r>
            <a:r>
              <a:rPr lang="en-US" sz="1100" b="1" dirty="0" err="1"/>
              <a:t>configstore</a:t>
            </a:r>
            <a:r>
              <a:rPr lang="en-US" sz="1100" b="1" dirty="0"/>
              <a:t>": "^1.0.0",</a:t>
            </a:r>
          </a:p>
          <a:p>
            <a:r>
              <a:rPr lang="en-US" sz="1100" b="1" dirty="0"/>
              <a:t>    "cross-spawn": "^3.0.1",</a:t>
            </a:r>
          </a:p>
          <a:p>
            <a:r>
              <a:rPr lang="en-US" sz="1100" b="1" dirty="0"/>
              <a:t>    "figures": "^1.3.5",</a:t>
            </a:r>
          </a:p>
          <a:p>
            <a:r>
              <a:rPr lang="en-US" sz="1100" b="1" dirty="0"/>
              <a:t>    "</a:t>
            </a:r>
            <a:r>
              <a:rPr lang="en-US" sz="1100" b="1" dirty="0" err="1"/>
              <a:t>fullname</a:t>
            </a:r>
            <a:r>
              <a:rPr lang="en-US" sz="1100" b="1" dirty="0"/>
              <a:t>": "^2.0.0",</a:t>
            </a:r>
          </a:p>
          <a:p>
            <a:r>
              <a:rPr lang="en-US" sz="1100" b="1" dirty="0"/>
              <a:t>    "got": "^5.0.0",</a:t>
            </a:r>
          </a:p>
          <a:p>
            <a:r>
              <a:rPr lang="en-US" sz="1100" b="1" dirty="0"/>
              <a:t>    "humanize-string": "^1.0.0",</a:t>
            </a:r>
          </a:p>
          <a:p>
            <a:r>
              <a:rPr lang="en-US" sz="1100" b="1" dirty="0"/>
              <a:t>    "inquirer": "^0.11.0",</a:t>
            </a:r>
          </a:p>
          <a:p>
            <a:r>
              <a:rPr lang="en-US" sz="1100" b="1" dirty="0"/>
              <a:t>    "insight": "^0.7.0",</a:t>
            </a:r>
          </a:p>
          <a:p>
            <a:r>
              <a:rPr lang="en-US" sz="1100" b="1" dirty="0"/>
              <a:t>    "</a:t>
            </a:r>
            <a:r>
              <a:rPr lang="en-US" sz="1100" b="1" dirty="0" err="1"/>
              <a:t>lodash</a:t>
            </a:r>
            <a:r>
              <a:rPr lang="en-US" sz="1100" b="1" dirty="0"/>
              <a:t>": "^3.2.0",</a:t>
            </a:r>
          </a:p>
          <a:p>
            <a:r>
              <a:rPr lang="en-US" sz="1100" b="1" dirty="0"/>
              <a:t>    "meow": "^3.0.0",</a:t>
            </a:r>
          </a:p>
          <a:p>
            <a:r>
              <a:rPr lang="en-US" sz="1100" b="1" dirty="0"/>
              <a:t>    "</a:t>
            </a:r>
            <a:r>
              <a:rPr lang="en-US" sz="1100" b="1" dirty="0" err="1"/>
              <a:t>npm</a:t>
            </a:r>
            <a:r>
              <a:rPr lang="en-US" sz="1100" b="1" dirty="0"/>
              <a:t>-keyword": "^4.1.0",</a:t>
            </a:r>
          </a:p>
          <a:p>
            <a:r>
              <a:rPr lang="en-US" sz="1100" b="1" dirty="0"/>
              <a:t>    "</a:t>
            </a:r>
            <a:r>
              <a:rPr lang="en-US" sz="1100" b="1" dirty="0" err="1"/>
              <a:t>opn</a:t>
            </a:r>
            <a:r>
              <a:rPr lang="en-US" sz="1100" b="1" dirty="0"/>
              <a:t>": "^3.0.2",</a:t>
            </a:r>
          </a:p>
          <a:p>
            <a:r>
              <a:rPr lang="en-US" sz="1100" b="1" dirty="0"/>
              <a:t>    "package-</a:t>
            </a:r>
            <a:r>
              <a:rPr lang="en-US" sz="1100" b="1" dirty="0" err="1"/>
              <a:t>json</a:t>
            </a:r>
            <a:r>
              <a:rPr lang="en-US" sz="1100" b="1" dirty="0"/>
              <a:t>": "^2.1.0",</a:t>
            </a:r>
          </a:p>
          <a:p>
            <a:r>
              <a:rPr lang="en-US" sz="1100" b="1" dirty="0"/>
              <a:t>    "parse-help": "^0.1.1",</a:t>
            </a:r>
          </a:p>
          <a:p>
            <a:r>
              <a:rPr lang="en-US" sz="1100" b="1" dirty="0"/>
              <a:t>    "read-</a:t>
            </a:r>
            <a:r>
              <a:rPr lang="en-US" sz="1100" b="1" dirty="0" err="1"/>
              <a:t>pkg</a:t>
            </a:r>
            <a:r>
              <a:rPr lang="en-US" sz="1100" b="1" dirty="0"/>
              <a:t>-up": "^1.0.1",</a:t>
            </a:r>
          </a:p>
          <a:p>
            <a:r>
              <a:rPr lang="en-US" sz="1100" b="1" dirty="0"/>
              <a:t>    "repeating": "^2.0.0",</a:t>
            </a:r>
          </a:p>
          <a:p>
            <a:r>
              <a:rPr lang="en-US" sz="1100" b="1" dirty="0"/>
              <a:t>    "root-check": "^1.0.0",</a:t>
            </a:r>
          </a:p>
          <a:p>
            <a:r>
              <a:rPr lang="en-US" sz="1100" b="1" dirty="0"/>
              <a:t>    "sort-on": "^1.0.0",</a:t>
            </a:r>
          </a:p>
          <a:p>
            <a:r>
              <a:rPr lang="en-US" sz="1100" b="1" dirty="0"/>
              <a:t>    "string-length": "^1.0.0",</a:t>
            </a:r>
          </a:p>
          <a:p>
            <a:r>
              <a:rPr lang="en-US" sz="1100" b="1" dirty="0"/>
              <a:t>    "</a:t>
            </a:r>
            <a:r>
              <a:rPr lang="en-US" sz="1100" b="1" dirty="0" err="1"/>
              <a:t>tabtab</a:t>
            </a:r>
            <a:r>
              <a:rPr lang="en-US" sz="1100" b="1" dirty="0"/>
              <a:t>": "^1.3.0",</a:t>
            </a:r>
          </a:p>
          <a:p>
            <a:r>
              <a:rPr lang="en-US" sz="1100" b="1" dirty="0"/>
              <a:t>    "</a:t>
            </a:r>
            <a:r>
              <a:rPr lang="en-US" sz="1100" b="1" dirty="0" err="1"/>
              <a:t>titleize</a:t>
            </a:r>
            <a:r>
              <a:rPr lang="en-US" sz="1100" b="1" dirty="0"/>
              <a:t>": "^1.0.0",</a:t>
            </a:r>
          </a:p>
          <a:p>
            <a:r>
              <a:rPr lang="en-US" sz="1100" b="1" dirty="0"/>
              <a:t>    "update-</a:t>
            </a:r>
            <a:r>
              <a:rPr lang="en-US" sz="1100" b="1" dirty="0" err="1"/>
              <a:t>notifier</a:t>
            </a:r>
            <a:r>
              <a:rPr lang="en-US" sz="1100" b="1" dirty="0"/>
              <a:t>": "^0.6.0",</a:t>
            </a:r>
          </a:p>
          <a:p>
            <a:r>
              <a:rPr lang="en-US" sz="1100" b="1" dirty="0"/>
              <a:t>    "user-home": "^2.0.0",</a:t>
            </a:r>
          </a:p>
          <a:p>
            <a:r>
              <a:rPr lang="en-US" sz="1100" b="1" dirty="0"/>
              <a:t>    "yeoman-character": "^1.0.0",</a:t>
            </a:r>
          </a:p>
          <a:p>
            <a:r>
              <a:rPr lang="en-US" sz="1100" b="1" dirty="0"/>
              <a:t>    "yeoman-doctor": "^2.0.0",</a:t>
            </a:r>
          </a:p>
          <a:p>
            <a:r>
              <a:rPr lang="en-US" sz="1100" b="1" dirty="0"/>
              <a:t>    "yeoman-environment": "^1.6.1",</a:t>
            </a:r>
          </a:p>
          <a:p>
            <a:r>
              <a:rPr lang="en-US" sz="1100" b="1" dirty="0"/>
              <a:t>    "</a:t>
            </a:r>
            <a:r>
              <a:rPr lang="en-US" sz="1100" b="1" dirty="0" err="1"/>
              <a:t>yosay</a:t>
            </a:r>
            <a:r>
              <a:rPr lang="en-US" sz="1100" b="1" dirty="0"/>
              <a:t>": "^1.0.0"</a:t>
            </a:r>
          </a:p>
          <a:p>
            <a:r>
              <a:rPr lang="en-US" sz="1100" b="1" dirty="0"/>
              <a:t>  }</a:t>
            </a:r>
          </a:p>
        </p:txBody>
      </p:sp>
      <p:sp>
        <p:nvSpPr>
          <p:cNvPr id="10" name="Rectangle 9"/>
          <p:cNvSpPr/>
          <p:nvPr/>
        </p:nvSpPr>
        <p:spPr>
          <a:xfrm>
            <a:off x="8465310" y="1200732"/>
            <a:ext cx="3141124" cy="2970044"/>
          </a:xfrm>
          <a:prstGeom prst="rect">
            <a:avLst/>
          </a:prstGeom>
        </p:spPr>
        <p:txBody>
          <a:bodyPr wrap="square">
            <a:spAutoFit/>
          </a:bodyPr>
          <a:lstStyle/>
          <a:p>
            <a:r>
              <a:rPr lang="en-US" sz="1100" b="1" dirty="0"/>
              <a:t>"</a:t>
            </a:r>
            <a:r>
              <a:rPr lang="en-US" sz="1100" b="1" dirty="0" err="1"/>
              <a:t>devDependencies</a:t>
            </a:r>
            <a:r>
              <a:rPr lang="en-US" sz="1100" b="1" dirty="0"/>
              <a:t>": {</a:t>
            </a:r>
          </a:p>
          <a:p>
            <a:r>
              <a:rPr lang="en-US" sz="1100" b="1" dirty="0"/>
              <a:t>    "gulp": "^3.6.0",</a:t>
            </a:r>
          </a:p>
          <a:p>
            <a:r>
              <a:rPr lang="en-US" sz="1100" b="1" dirty="0"/>
              <a:t>    "gulp-coveralls": "^0.1.0",</a:t>
            </a:r>
          </a:p>
          <a:p>
            <a:r>
              <a:rPr lang="en-US" sz="1100" b="1" dirty="0"/>
              <a:t>    "gulp-</a:t>
            </a:r>
            <a:r>
              <a:rPr lang="en-US" sz="1100" b="1" dirty="0" err="1"/>
              <a:t>eslint</a:t>
            </a:r>
            <a:r>
              <a:rPr lang="en-US" sz="1100" b="1" dirty="0"/>
              <a:t>": "^2.0.0",</a:t>
            </a:r>
          </a:p>
          <a:p>
            <a:r>
              <a:rPr lang="en-US" sz="1100" b="1" dirty="0"/>
              <a:t>    "gulp-exclude-</a:t>
            </a:r>
            <a:r>
              <a:rPr lang="en-US" sz="1100" b="1" dirty="0" err="1"/>
              <a:t>gitignore</a:t>
            </a:r>
            <a:r>
              <a:rPr lang="en-US" sz="1100" b="1" dirty="0"/>
              <a:t>": "^1.0.0",</a:t>
            </a:r>
          </a:p>
          <a:p>
            <a:r>
              <a:rPr lang="en-US" sz="1100" b="1" dirty="0"/>
              <a:t>    "gulp-</a:t>
            </a:r>
            <a:r>
              <a:rPr lang="en-US" sz="1100" b="1" dirty="0" err="1"/>
              <a:t>istanbul</a:t>
            </a:r>
            <a:r>
              <a:rPr lang="en-US" sz="1100" b="1" dirty="0"/>
              <a:t>": "^0.10.4",</a:t>
            </a:r>
          </a:p>
          <a:p>
            <a:r>
              <a:rPr lang="en-US" sz="1100" b="1" dirty="0"/>
              <a:t>    "gulp-mocha": "^2.0.0",</a:t>
            </a:r>
          </a:p>
          <a:p>
            <a:r>
              <a:rPr lang="en-US" sz="1100" b="1" dirty="0"/>
              <a:t>    "gulp-</a:t>
            </a:r>
            <a:r>
              <a:rPr lang="en-US" sz="1100" b="1" dirty="0" err="1"/>
              <a:t>nsp</a:t>
            </a:r>
            <a:r>
              <a:rPr lang="en-US" sz="1100" b="1" dirty="0"/>
              <a:t>": "^2.1.0",</a:t>
            </a:r>
          </a:p>
          <a:p>
            <a:r>
              <a:rPr lang="en-US" sz="1100" b="1" dirty="0"/>
              <a:t>    "gulp-plumber": "^1.0.0",</a:t>
            </a:r>
          </a:p>
          <a:p>
            <a:r>
              <a:rPr lang="en-US" sz="1100" b="1" dirty="0"/>
              <a:t>    "mocha": "^2.1.0",</a:t>
            </a:r>
          </a:p>
          <a:p>
            <a:r>
              <a:rPr lang="en-US" sz="1100" b="1" dirty="0"/>
              <a:t>    "mockery": "^1.4.0",</a:t>
            </a:r>
          </a:p>
          <a:p>
            <a:r>
              <a:rPr lang="en-US" sz="1100" b="1" dirty="0"/>
              <a:t>    "nock": "^8.0.0",</a:t>
            </a:r>
          </a:p>
          <a:p>
            <a:r>
              <a:rPr lang="en-US" sz="1100" b="1" dirty="0"/>
              <a:t>    "</a:t>
            </a:r>
            <a:r>
              <a:rPr lang="en-US" sz="1100" b="1" dirty="0" err="1"/>
              <a:t>nsp</a:t>
            </a:r>
            <a:r>
              <a:rPr lang="en-US" sz="1100" b="1" dirty="0"/>
              <a:t>": "^2.2.0",</a:t>
            </a:r>
          </a:p>
          <a:p>
            <a:r>
              <a:rPr lang="en-US" sz="1100" b="1" dirty="0"/>
              <a:t>    "</a:t>
            </a:r>
            <a:r>
              <a:rPr lang="en-US" sz="1100" b="1" dirty="0" err="1"/>
              <a:t>proxyquire</a:t>
            </a:r>
            <a:r>
              <a:rPr lang="en-US" sz="1100" b="1" dirty="0"/>
              <a:t>": "^1.0.1",</a:t>
            </a:r>
          </a:p>
          <a:p>
            <a:r>
              <a:rPr lang="en-US" sz="1100" b="1" dirty="0"/>
              <a:t>    "registry-</a:t>
            </a:r>
            <a:r>
              <a:rPr lang="en-US" sz="1100" b="1" dirty="0" err="1"/>
              <a:t>url</a:t>
            </a:r>
            <a:r>
              <a:rPr lang="en-US" sz="1100" b="1" dirty="0"/>
              <a:t>": "^3.0.0",</a:t>
            </a:r>
          </a:p>
          <a:p>
            <a:r>
              <a:rPr lang="en-US" sz="1100" b="1" dirty="0"/>
              <a:t>    "</a:t>
            </a:r>
            <a:r>
              <a:rPr lang="en-US" sz="1100" b="1" dirty="0" err="1"/>
              <a:t>sinon</a:t>
            </a:r>
            <a:r>
              <a:rPr lang="en-US" sz="1100" b="1" dirty="0"/>
              <a:t>": "^1.12.1"</a:t>
            </a:r>
          </a:p>
          <a:p>
            <a:r>
              <a:rPr lang="en-US" sz="1100" b="1" dirty="0"/>
              <a:t>  }</a:t>
            </a:r>
          </a:p>
        </p:txBody>
      </p:sp>
      <p:sp>
        <p:nvSpPr>
          <p:cNvPr id="11" name="Title 8"/>
          <p:cNvSpPr txBox="1">
            <a:spLocks/>
          </p:cNvSpPr>
          <p:nvPr/>
        </p:nvSpPr>
        <p:spPr>
          <a:xfrm>
            <a:off x="5733761" y="307814"/>
            <a:ext cx="5558528" cy="429802"/>
          </a:xfrm>
          <a:prstGeom prst="rect">
            <a:avLst/>
          </a:prstGeom>
        </p:spPr>
        <p:txBody>
          <a:bodyPr vert="horz" lIns="0" tIns="0" rIns="0" bIns="0" rtlCol="0" anchor="t" anchorCtr="0">
            <a:noAutofit/>
          </a:bodyPr>
          <a:lstStyle>
            <a:lvl1pPr algn="l" defTabSz="457200" rtl="0" eaLnBrk="1" latinLnBrk="0" hangingPunct="1">
              <a:lnSpc>
                <a:spcPct val="110000"/>
              </a:lnSpc>
              <a:spcBef>
                <a:spcPct val="0"/>
              </a:spcBef>
              <a:buNone/>
              <a:defRPr sz="2100" kern="1200" spc="30" baseline="0">
                <a:solidFill>
                  <a:schemeClr val="tx1"/>
                </a:solidFill>
                <a:latin typeface="MillerDisplay"/>
                <a:ea typeface="+mj-ea"/>
                <a:cs typeface="+mj-cs"/>
              </a:defRPr>
            </a:lvl1pPr>
          </a:lstStyle>
          <a:p>
            <a:r>
              <a:rPr lang="en-US" sz="3600" dirty="0" smtClean="0"/>
              <a:t>Snapshot of </a:t>
            </a:r>
            <a:r>
              <a:rPr lang="en-US" sz="3600" dirty="0" err="1" smtClean="0"/>
              <a:t>package.json</a:t>
            </a:r>
            <a:endParaRPr lang="en-US" sz="3600" dirty="0"/>
          </a:p>
        </p:txBody>
      </p:sp>
      <p:sp>
        <p:nvSpPr>
          <p:cNvPr id="13" name="Title 8"/>
          <p:cNvSpPr txBox="1">
            <a:spLocks/>
          </p:cNvSpPr>
          <p:nvPr/>
        </p:nvSpPr>
        <p:spPr>
          <a:xfrm>
            <a:off x="8404553" y="4537213"/>
            <a:ext cx="2423160" cy="375667"/>
          </a:xfrm>
          <a:prstGeom prst="rect">
            <a:avLst/>
          </a:prstGeom>
        </p:spPr>
        <p:txBody>
          <a:bodyPr vert="horz" lIns="0" tIns="0" rIns="0" bIns="0" rtlCol="0" anchor="t" anchorCtr="0">
            <a:noAutofit/>
          </a:bodyPr>
          <a:lstStyle>
            <a:lvl1pPr algn="l" defTabSz="457200" rtl="0" eaLnBrk="1" latinLnBrk="0" hangingPunct="1">
              <a:lnSpc>
                <a:spcPct val="110000"/>
              </a:lnSpc>
              <a:spcBef>
                <a:spcPct val="0"/>
              </a:spcBef>
              <a:buNone/>
              <a:defRPr sz="2100" kern="1200" spc="30" baseline="0">
                <a:solidFill>
                  <a:schemeClr val="tx1"/>
                </a:solidFill>
                <a:latin typeface="MillerDisplay"/>
                <a:ea typeface="+mj-ea"/>
                <a:cs typeface="+mj-cs"/>
              </a:defRPr>
            </a:lvl1pPr>
          </a:lstStyle>
          <a:p>
            <a:r>
              <a:rPr lang="en-US" dirty="0" smtClean="0">
                <a:solidFill>
                  <a:srgbClr val="FF0000"/>
                </a:solidFill>
              </a:rPr>
              <a:t>30 + 15 = 45!!!!!! </a:t>
            </a:r>
            <a:endParaRPr lang="en-US" dirty="0">
              <a:solidFill>
                <a:srgbClr val="FF0000"/>
              </a:solidFill>
            </a:endParaRPr>
          </a:p>
        </p:txBody>
      </p:sp>
      <p:sp>
        <p:nvSpPr>
          <p:cNvPr id="4" name="Rectangle 3"/>
          <p:cNvSpPr/>
          <p:nvPr/>
        </p:nvSpPr>
        <p:spPr>
          <a:xfrm>
            <a:off x="5595417" y="2906660"/>
            <a:ext cx="1817783" cy="198304"/>
          </a:xfrm>
          <a:prstGeom prst="rect">
            <a:avLst/>
          </a:prstGeom>
          <a:no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67765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685800" y="2849769"/>
            <a:ext cx="10360025" cy="1231106"/>
          </a:xfrm>
        </p:spPr>
        <p:txBody>
          <a:bodyPr/>
          <a:lstStyle/>
          <a:p>
            <a:pPr algn="ctr"/>
            <a:r>
              <a:rPr lang="en-US" sz="4000" dirty="0" smtClean="0"/>
              <a:t>DEMO</a:t>
            </a:r>
            <a:endParaRPr lang="en-US" sz="4000" dirty="0"/>
          </a:p>
        </p:txBody>
      </p:sp>
    </p:spTree>
    <p:extLst>
      <p:ext uri="{BB962C8B-B14F-4D97-AF65-F5344CB8AC3E}">
        <p14:creationId xmlns:p14="http://schemas.microsoft.com/office/powerpoint/2010/main" val="11407612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smtClean="0"/>
              <a:t>Generators – let us set up your project!</a:t>
            </a:r>
            <a:endParaRPr lang="en-US" dirty="0"/>
          </a:p>
        </p:txBody>
      </p:sp>
      <p:sp>
        <p:nvSpPr>
          <p:cNvPr id="9" name="Subtitle 8"/>
          <p:cNvSpPr>
            <a:spLocks noGrp="1"/>
          </p:cNvSpPr>
          <p:nvPr>
            <p:ph type="subTitle" idx="1"/>
          </p:nvPr>
        </p:nvSpPr>
        <p:spPr/>
        <p:txBody>
          <a:bodyPr/>
          <a:lstStyle/>
          <a:p>
            <a:r>
              <a:rPr lang="en-US" dirty="0" smtClean="0"/>
              <a:t>MAY 26, </a:t>
            </a:r>
            <a:r>
              <a:rPr lang="en-US" dirty="0"/>
              <a:t>2017</a:t>
            </a:r>
          </a:p>
        </p:txBody>
      </p:sp>
      <p:sp>
        <p:nvSpPr>
          <p:cNvPr id="4" name="Title 8"/>
          <p:cNvSpPr txBox="1">
            <a:spLocks/>
          </p:cNvSpPr>
          <p:nvPr/>
        </p:nvSpPr>
        <p:spPr>
          <a:xfrm>
            <a:off x="8005445" y="3656806"/>
            <a:ext cx="2423160" cy="705578"/>
          </a:xfrm>
          <a:prstGeom prst="rect">
            <a:avLst/>
          </a:prstGeom>
        </p:spPr>
        <p:txBody>
          <a:bodyPr vert="horz" lIns="0" tIns="0" rIns="0" bIns="0" rtlCol="0" anchor="t" anchorCtr="0">
            <a:noAutofit/>
          </a:bodyPr>
          <a:lstStyle>
            <a:lvl1pPr algn="l" defTabSz="457200" rtl="0" eaLnBrk="1" latinLnBrk="0" hangingPunct="1">
              <a:lnSpc>
                <a:spcPct val="97000"/>
              </a:lnSpc>
              <a:spcBef>
                <a:spcPct val="0"/>
              </a:spcBef>
              <a:buNone/>
              <a:defRPr sz="4000" kern="1200">
                <a:solidFill>
                  <a:schemeClr val="tx1"/>
                </a:solidFill>
                <a:latin typeface="MillerDisplay"/>
                <a:ea typeface="+mj-ea"/>
                <a:cs typeface="+mj-cs"/>
              </a:defRPr>
            </a:lvl1pPr>
          </a:lstStyle>
          <a:p>
            <a:pPr marL="285750" indent="-285750">
              <a:buFontTx/>
              <a:buChar char="-"/>
            </a:pPr>
            <a:r>
              <a:rPr lang="en-US" sz="1800" dirty="0" smtClean="0">
                <a:latin typeface="+mn-lt"/>
              </a:rPr>
              <a:t>Arkadyuti Sarkar</a:t>
            </a:r>
          </a:p>
          <a:p>
            <a:pPr marL="285750" indent="-285750">
              <a:buFontTx/>
              <a:buChar char="-"/>
            </a:pPr>
            <a:r>
              <a:rPr lang="en-US" sz="1800" dirty="0">
                <a:latin typeface="+mn-lt"/>
              </a:rPr>
              <a:t>Ayan Dalal</a:t>
            </a:r>
          </a:p>
          <a:p>
            <a:pPr marL="285750" indent="-285750">
              <a:buFontTx/>
              <a:buChar char="-"/>
            </a:pPr>
            <a:endParaRPr lang="en-US" sz="1800" dirty="0">
              <a:latin typeface="+mn-lt"/>
            </a:endParaRPr>
          </a:p>
        </p:txBody>
      </p:sp>
    </p:spTree>
    <p:extLst>
      <p:ext uri="{BB962C8B-B14F-4D97-AF65-F5344CB8AC3E}">
        <p14:creationId xmlns:p14="http://schemas.microsoft.com/office/powerpoint/2010/main" val="38673180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685800" y="3041253"/>
            <a:ext cx="10360025" cy="1231106"/>
          </a:xfrm>
        </p:spPr>
        <p:txBody>
          <a:bodyPr/>
          <a:lstStyle/>
          <a:p>
            <a:pPr algn="ctr"/>
            <a:r>
              <a:rPr lang="en-US" sz="4000" dirty="0" smtClean="0"/>
              <a:t>CODE-WALK</a:t>
            </a:r>
            <a:endParaRPr lang="en-US" sz="4000" dirty="0"/>
          </a:p>
        </p:txBody>
      </p:sp>
    </p:spTree>
    <p:extLst>
      <p:ext uri="{BB962C8B-B14F-4D97-AF65-F5344CB8AC3E}">
        <p14:creationId xmlns:p14="http://schemas.microsoft.com/office/powerpoint/2010/main" val="11429649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35332" y="2521152"/>
            <a:ext cx="9616282" cy="646331"/>
          </a:xfrm>
          <a:prstGeom prst="rect">
            <a:avLst/>
          </a:prstGeom>
        </p:spPr>
        <p:txBody>
          <a:bodyPr wrap="square">
            <a:spAutoFit/>
          </a:bodyPr>
          <a:lstStyle/>
          <a:p>
            <a:r>
              <a:rPr lang="en-US" b="1" i="1" dirty="0" smtClean="0"/>
              <a:t>“Due to time constraints, this is all we could do. But we plan to make it a much bigger project w</a:t>
            </a:r>
            <a:r>
              <a:rPr lang="en-US" b="1" i="1" dirty="0" smtClean="0"/>
              <a:t>ith many more features.”</a:t>
            </a:r>
          </a:p>
        </p:txBody>
      </p:sp>
      <p:sp>
        <p:nvSpPr>
          <p:cNvPr id="4" name="Title 7"/>
          <p:cNvSpPr txBox="1">
            <a:spLocks/>
          </p:cNvSpPr>
          <p:nvPr/>
        </p:nvSpPr>
        <p:spPr>
          <a:xfrm>
            <a:off x="838200" y="1645731"/>
            <a:ext cx="10360025" cy="714513"/>
          </a:xfrm>
          <a:prstGeom prst="rect">
            <a:avLst/>
          </a:prstGeom>
        </p:spPr>
        <p:txBody>
          <a:bodyPr vert="horz" lIns="0" tIns="0" rIns="0" bIns="0" rtlCol="0" anchor="t" anchorCtr="0">
            <a:noAutofit/>
          </a:bodyPr>
          <a:lstStyle>
            <a:lvl1pPr algn="l" defTabSz="457200" rtl="0" eaLnBrk="1" latinLnBrk="0" hangingPunct="1">
              <a:lnSpc>
                <a:spcPct val="97000"/>
              </a:lnSpc>
              <a:spcBef>
                <a:spcPct val="0"/>
              </a:spcBef>
              <a:buNone/>
              <a:defRPr sz="2100" kern="1200" spc="30">
                <a:solidFill>
                  <a:schemeClr val="tx1"/>
                </a:solidFill>
                <a:latin typeface="MillerDisplay"/>
                <a:ea typeface="+mj-ea"/>
                <a:cs typeface="+mj-cs"/>
              </a:defRPr>
            </a:lvl1pPr>
          </a:lstStyle>
          <a:p>
            <a:pPr algn="ctr"/>
            <a:r>
              <a:rPr lang="en-US" sz="4000" dirty="0" smtClean="0"/>
              <a:t>Good-to-have features</a:t>
            </a:r>
            <a:endParaRPr lang="en-US" sz="4000" dirty="0"/>
          </a:p>
        </p:txBody>
      </p:sp>
    </p:spTree>
    <p:extLst>
      <p:ext uri="{BB962C8B-B14F-4D97-AF65-F5344CB8AC3E}">
        <p14:creationId xmlns:p14="http://schemas.microsoft.com/office/powerpoint/2010/main" val="6811040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35332" y="2521152"/>
            <a:ext cx="9616282" cy="1200329"/>
          </a:xfrm>
          <a:prstGeom prst="rect">
            <a:avLst/>
          </a:prstGeom>
        </p:spPr>
        <p:txBody>
          <a:bodyPr wrap="square">
            <a:spAutoFit/>
          </a:bodyPr>
          <a:lstStyle/>
          <a:p>
            <a:r>
              <a:rPr lang="en-US" b="1" i="1" dirty="0" smtClean="0"/>
              <a:t>“Due to time constraints, this is all we could do. But we plan to make it a much bigger project w</a:t>
            </a:r>
            <a:r>
              <a:rPr lang="en-US" b="1" i="1" dirty="0" smtClean="0"/>
              <a:t>ith many more features.”</a:t>
            </a:r>
          </a:p>
          <a:p>
            <a:endParaRPr lang="en-US" dirty="0" smtClean="0"/>
          </a:p>
          <a:p>
            <a:pPr marL="285750" indent="-285750">
              <a:buFont typeface="Arial" panose="020B0604020202020204" pitchFamily="34" charset="0"/>
              <a:buChar char="•"/>
            </a:pPr>
            <a:r>
              <a:rPr lang="en-US" dirty="0" smtClean="0"/>
              <a:t>Create </a:t>
            </a:r>
            <a:r>
              <a:rPr lang="en-US" dirty="0" smtClean="0"/>
              <a:t>sub-generators to generate </a:t>
            </a:r>
            <a:r>
              <a:rPr lang="en-US" b="1" dirty="0" smtClean="0"/>
              <a:t>components</a:t>
            </a:r>
            <a:r>
              <a:rPr lang="en-US" dirty="0" smtClean="0"/>
              <a:t>, or change </a:t>
            </a:r>
            <a:r>
              <a:rPr lang="en-US" b="1" dirty="0" smtClean="0"/>
              <a:t>file configurations</a:t>
            </a:r>
            <a:r>
              <a:rPr lang="en-US" dirty="0" smtClean="0"/>
              <a:t>.</a:t>
            </a:r>
            <a:endParaRPr lang="en-US" b="1" i="1" dirty="0"/>
          </a:p>
        </p:txBody>
      </p:sp>
      <p:sp>
        <p:nvSpPr>
          <p:cNvPr id="4" name="Title 7"/>
          <p:cNvSpPr txBox="1">
            <a:spLocks/>
          </p:cNvSpPr>
          <p:nvPr/>
        </p:nvSpPr>
        <p:spPr>
          <a:xfrm>
            <a:off x="838200" y="1645731"/>
            <a:ext cx="10360025" cy="714513"/>
          </a:xfrm>
          <a:prstGeom prst="rect">
            <a:avLst/>
          </a:prstGeom>
        </p:spPr>
        <p:txBody>
          <a:bodyPr vert="horz" lIns="0" tIns="0" rIns="0" bIns="0" rtlCol="0" anchor="t" anchorCtr="0">
            <a:noAutofit/>
          </a:bodyPr>
          <a:lstStyle>
            <a:lvl1pPr algn="l" defTabSz="457200" rtl="0" eaLnBrk="1" latinLnBrk="0" hangingPunct="1">
              <a:lnSpc>
                <a:spcPct val="97000"/>
              </a:lnSpc>
              <a:spcBef>
                <a:spcPct val="0"/>
              </a:spcBef>
              <a:buNone/>
              <a:defRPr sz="2100" kern="1200" spc="30">
                <a:solidFill>
                  <a:schemeClr val="tx1"/>
                </a:solidFill>
                <a:latin typeface="MillerDisplay"/>
                <a:ea typeface="+mj-ea"/>
                <a:cs typeface="+mj-cs"/>
              </a:defRPr>
            </a:lvl1pPr>
          </a:lstStyle>
          <a:p>
            <a:pPr algn="ctr"/>
            <a:r>
              <a:rPr lang="en-US" sz="4000" dirty="0" smtClean="0"/>
              <a:t>Good-to-have features</a:t>
            </a:r>
            <a:endParaRPr lang="en-US" sz="4000" dirty="0"/>
          </a:p>
        </p:txBody>
      </p:sp>
    </p:spTree>
    <p:extLst>
      <p:ext uri="{BB962C8B-B14F-4D97-AF65-F5344CB8AC3E}">
        <p14:creationId xmlns:p14="http://schemas.microsoft.com/office/powerpoint/2010/main" val="3741661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35332" y="2521152"/>
            <a:ext cx="9616282" cy="1477328"/>
          </a:xfrm>
          <a:prstGeom prst="rect">
            <a:avLst/>
          </a:prstGeom>
        </p:spPr>
        <p:txBody>
          <a:bodyPr wrap="square">
            <a:spAutoFit/>
          </a:bodyPr>
          <a:lstStyle/>
          <a:p>
            <a:r>
              <a:rPr lang="en-US" b="1" i="1" dirty="0" smtClean="0"/>
              <a:t>“Due to time constraints, this is all we could do. But we plan to make it a much bigger project w</a:t>
            </a:r>
            <a:r>
              <a:rPr lang="en-US" b="1" i="1" dirty="0" smtClean="0"/>
              <a:t>ith many more features.”</a:t>
            </a:r>
          </a:p>
          <a:p>
            <a:endParaRPr lang="en-US" dirty="0" smtClean="0"/>
          </a:p>
          <a:p>
            <a:pPr marL="285750" indent="-285750">
              <a:buFont typeface="Arial" panose="020B0604020202020204" pitchFamily="34" charset="0"/>
              <a:buChar char="•"/>
            </a:pPr>
            <a:r>
              <a:rPr lang="en-US" dirty="0" smtClean="0"/>
              <a:t>Create </a:t>
            </a:r>
            <a:r>
              <a:rPr lang="en-US" dirty="0" smtClean="0"/>
              <a:t>sub-generators to generate </a:t>
            </a:r>
            <a:r>
              <a:rPr lang="en-US" b="1" dirty="0" smtClean="0"/>
              <a:t>components</a:t>
            </a:r>
            <a:r>
              <a:rPr lang="en-US" dirty="0" smtClean="0"/>
              <a:t>, or change </a:t>
            </a:r>
            <a:r>
              <a:rPr lang="en-US" b="1" dirty="0" smtClean="0"/>
              <a:t>file configurations</a:t>
            </a:r>
            <a:r>
              <a:rPr lang="en-US" dirty="0" smtClean="0"/>
              <a:t>.</a:t>
            </a:r>
          </a:p>
          <a:p>
            <a:pPr marL="285750" indent="-285750">
              <a:buFont typeface="Arial" panose="020B0604020202020204" pitchFamily="34" charset="0"/>
              <a:buChar char="•"/>
            </a:pPr>
            <a:r>
              <a:rPr lang="en-US" dirty="0" smtClean="0"/>
              <a:t>Add trending frameworks like </a:t>
            </a:r>
            <a:r>
              <a:rPr lang="en-US" b="1" dirty="0" smtClean="0"/>
              <a:t>Angular2, </a:t>
            </a:r>
            <a:r>
              <a:rPr lang="en-US" b="1" dirty="0" err="1" smtClean="0"/>
              <a:t>Preact</a:t>
            </a:r>
            <a:r>
              <a:rPr lang="en-US" dirty="0" smtClean="0"/>
              <a:t>.</a:t>
            </a:r>
            <a:endParaRPr lang="en-US" b="1" i="1" dirty="0"/>
          </a:p>
        </p:txBody>
      </p:sp>
      <p:sp>
        <p:nvSpPr>
          <p:cNvPr id="4" name="Title 7"/>
          <p:cNvSpPr txBox="1">
            <a:spLocks/>
          </p:cNvSpPr>
          <p:nvPr/>
        </p:nvSpPr>
        <p:spPr>
          <a:xfrm>
            <a:off x="838200" y="1645731"/>
            <a:ext cx="10360025" cy="714513"/>
          </a:xfrm>
          <a:prstGeom prst="rect">
            <a:avLst/>
          </a:prstGeom>
        </p:spPr>
        <p:txBody>
          <a:bodyPr vert="horz" lIns="0" tIns="0" rIns="0" bIns="0" rtlCol="0" anchor="t" anchorCtr="0">
            <a:noAutofit/>
          </a:bodyPr>
          <a:lstStyle>
            <a:lvl1pPr algn="l" defTabSz="457200" rtl="0" eaLnBrk="1" latinLnBrk="0" hangingPunct="1">
              <a:lnSpc>
                <a:spcPct val="97000"/>
              </a:lnSpc>
              <a:spcBef>
                <a:spcPct val="0"/>
              </a:spcBef>
              <a:buNone/>
              <a:defRPr sz="2100" kern="1200" spc="30">
                <a:solidFill>
                  <a:schemeClr val="tx1"/>
                </a:solidFill>
                <a:latin typeface="MillerDisplay"/>
                <a:ea typeface="+mj-ea"/>
                <a:cs typeface="+mj-cs"/>
              </a:defRPr>
            </a:lvl1pPr>
          </a:lstStyle>
          <a:p>
            <a:pPr algn="ctr"/>
            <a:r>
              <a:rPr lang="en-US" sz="4000" dirty="0" smtClean="0"/>
              <a:t>Good-to-have features</a:t>
            </a:r>
            <a:endParaRPr lang="en-US" sz="4000" dirty="0"/>
          </a:p>
        </p:txBody>
      </p:sp>
    </p:spTree>
    <p:extLst>
      <p:ext uri="{BB962C8B-B14F-4D97-AF65-F5344CB8AC3E}">
        <p14:creationId xmlns:p14="http://schemas.microsoft.com/office/powerpoint/2010/main" val="3741661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35332" y="2521152"/>
            <a:ext cx="9616282" cy="1754326"/>
          </a:xfrm>
          <a:prstGeom prst="rect">
            <a:avLst/>
          </a:prstGeom>
        </p:spPr>
        <p:txBody>
          <a:bodyPr wrap="square">
            <a:spAutoFit/>
          </a:bodyPr>
          <a:lstStyle/>
          <a:p>
            <a:r>
              <a:rPr lang="en-US" b="1" i="1" dirty="0" smtClean="0"/>
              <a:t>“Due to time constraints, this is all we could do. But we plan to make it a much bigger project w</a:t>
            </a:r>
            <a:r>
              <a:rPr lang="en-US" b="1" i="1" dirty="0" smtClean="0"/>
              <a:t>ith many more features.”</a:t>
            </a:r>
          </a:p>
          <a:p>
            <a:endParaRPr lang="en-US" dirty="0" smtClean="0"/>
          </a:p>
          <a:p>
            <a:pPr marL="285750" indent="-285750">
              <a:buFont typeface="Arial" panose="020B0604020202020204" pitchFamily="34" charset="0"/>
              <a:buChar char="•"/>
            </a:pPr>
            <a:r>
              <a:rPr lang="en-US" dirty="0" smtClean="0"/>
              <a:t>Create </a:t>
            </a:r>
            <a:r>
              <a:rPr lang="en-US" dirty="0" smtClean="0"/>
              <a:t>sub-generators to generate </a:t>
            </a:r>
            <a:r>
              <a:rPr lang="en-US" b="1" dirty="0" smtClean="0"/>
              <a:t>components</a:t>
            </a:r>
            <a:r>
              <a:rPr lang="en-US" dirty="0" smtClean="0"/>
              <a:t>, or change </a:t>
            </a:r>
            <a:r>
              <a:rPr lang="en-US" b="1" dirty="0" smtClean="0"/>
              <a:t>file configurations</a:t>
            </a:r>
            <a:r>
              <a:rPr lang="en-US" dirty="0" smtClean="0"/>
              <a:t>.</a:t>
            </a:r>
          </a:p>
          <a:p>
            <a:pPr marL="285750" indent="-285750">
              <a:buFont typeface="Arial" panose="020B0604020202020204" pitchFamily="34" charset="0"/>
              <a:buChar char="•"/>
            </a:pPr>
            <a:r>
              <a:rPr lang="en-US" dirty="0" smtClean="0"/>
              <a:t>Add trending frameworks like </a:t>
            </a:r>
            <a:r>
              <a:rPr lang="en-US" b="1" dirty="0" smtClean="0"/>
              <a:t>Angular2, </a:t>
            </a:r>
            <a:r>
              <a:rPr lang="en-US" b="1" dirty="0" err="1" smtClean="0"/>
              <a:t>Preact</a:t>
            </a:r>
            <a:r>
              <a:rPr lang="en-US" dirty="0" smtClean="0"/>
              <a:t>.</a:t>
            </a:r>
          </a:p>
          <a:p>
            <a:pPr marL="285750" indent="-285750">
              <a:buFont typeface="Arial" panose="020B0604020202020204" pitchFamily="34" charset="0"/>
              <a:buChar char="•"/>
            </a:pPr>
            <a:r>
              <a:rPr lang="en-US" dirty="0" smtClean="0"/>
              <a:t>Support universal rendering.</a:t>
            </a:r>
            <a:endParaRPr lang="en-US" b="1" i="1" dirty="0"/>
          </a:p>
        </p:txBody>
      </p:sp>
      <p:sp>
        <p:nvSpPr>
          <p:cNvPr id="4" name="Title 7"/>
          <p:cNvSpPr txBox="1">
            <a:spLocks/>
          </p:cNvSpPr>
          <p:nvPr/>
        </p:nvSpPr>
        <p:spPr>
          <a:xfrm>
            <a:off x="838200" y="1645731"/>
            <a:ext cx="10360025" cy="714513"/>
          </a:xfrm>
          <a:prstGeom prst="rect">
            <a:avLst/>
          </a:prstGeom>
        </p:spPr>
        <p:txBody>
          <a:bodyPr vert="horz" lIns="0" tIns="0" rIns="0" bIns="0" rtlCol="0" anchor="t" anchorCtr="0">
            <a:noAutofit/>
          </a:bodyPr>
          <a:lstStyle>
            <a:lvl1pPr algn="l" defTabSz="457200" rtl="0" eaLnBrk="1" latinLnBrk="0" hangingPunct="1">
              <a:lnSpc>
                <a:spcPct val="97000"/>
              </a:lnSpc>
              <a:spcBef>
                <a:spcPct val="0"/>
              </a:spcBef>
              <a:buNone/>
              <a:defRPr sz="2100" kern="1200" spc="30">
                <a:solidFill>
                  <a:schemeClr val="tx1"/>
                </a:solidFill>
                <a:latin typeface="MillerDisplay"/>
                <a:ea typeface="+mj-ea"/>
                <a:cs typeface="+mj-cs"/>
              </a:defRPr>
            </a:lvl1pPr>
          </a:lstStyle>
          <a:p>
            <a:pPr algn="ctr"/>
            <a:r>
              <a:rPr lang="en-US" sz="4000" dirty="0" smtClean="0"/>
              <a:t>Good-to-have features</a:t>
            </a:r>
            <a:endParaRPr lang="en-US" sz="4000" dirty="0"/>
          </a:p>
        </p:txBody>
      </p:sp>
    </p:spTree>
    <p:extLst>
      <p:ext uri="{BB962C8B-B14F-4D97-AF65-F5344CB8AC3E}">
        <p14:creationId xmlns:p14="http://schemas.microsoft.com/office/powerpoint/2010/main" val="3741661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35332" y="2521152"/>
            <a:ext cx="9616282" cy="2031325"/>
          </a:xfrm>
          <a:prstGeom prst="rect">
            <a:avLst/>
          </a:prstGeom>
        </p:spPr>
        <p:txBody>
          <a:bodyPr wrap="square">
            <a:spAutoFit/>
          </a:bodyPr>
          <a:lstStyle/>
          <a:p>
            <a:r>
              <a:rPr lang="en-US" b="1" i="1" dirty="0" smtClean="0"/>
              <a:t>“Due to time constraints, this is all we could do. But we plan to make it a much bigger project w</a:t>
            </a:r>
            <a:r>
              <a:rPr lang="en-US" b="1" i="1" dirty="0" smtClean="0"/>
              <a:t>ith many more features.”</a:t>
            </a:r>
          </a:p>
          <a:p>
            <a:endParaRPr lang="en-US" dirty="0" smtClean="0"/>
          </a:p>
          <a:p>
            <a:pPr marL="285750" indent="-285750">
              <a:buFont typeface="Arial" panose="020B0604020202020204" pitchFamily="34" charset="0"/>
              <a:buChar char="•"/>
            </a:pPr>
            <a:r>
              <a:rPr lang="en-US" dirty="0" smtClean="0"/>
              <a:t>Create </a:t>
            </a:r>
            <a:r>
              <a:rPr lang="en-US" dirty="0" smtClean="0"/>
              <a:t>sub-generators to generate </a:t>
            </a:r>
            <a:r>
              <a:rPr lang="en-US" b="1" dirty="0" smtClean="0"/>
              <a:t>components</a:t>
            </a:r>
            <a:r>
              <a:rPr lang="en-US" dirty="0" smtClean="0"/>
              <a:t>, or change </a:t>
            </a:r>
            <a:r>
              <a:rPr lang="en-US" b="1" dirty="0" smtClean="0"/>
              <a:t>file configurations</a:t>
            </a:r>
            <a:r>
              <a:rPr lang="en-US" dirty="0" smtClean="0"/>
              <a:t>.</a:t>
            </a:r>
          </a:p>
          <a:p>
            <a:pPr marL="285750" indent="-285750">
              <a:buFont typeface="Arial" panose="020B0604020202020204" pitchFamily="34" charset="0"/>
              <a:buChar char="•"/>
            </a:pPr>
            <a:r>
              <a:rPr lang="en-US" dirty="0" smtClean="0"/>
              <a:t>Add trending frameworks like </a:t>
            </a:r>
            <a:r>
              <a:rPr lang="en-US" b="1" dirty="0" smtClean="0"/>
              <a:t>Angular2, </a:t>
            </a:r>
            <a:r>
              <a:rPr lang="en-US" b="1" dirty="0" err="1" smtClean="0"/>
              <a:t>Preact</a:t>
            </a:r>
            <a:r>
              <a:rPr lang="en-US" dirty="0" smtClean="0"/>
              <a:t>.</a:t>
            </a:r>
          </a:p>
          <a:p>
            <a:pPr marL="285750" indent="-285750">
              <a:buFont typeface="Arial" panose="020B0604020202020204" pitchFamily="34" charset="0"/>
              <a:buChar char="•"/>
            </a:pPr>
            <a:r>
              <a:rPr lang="en-US" dirty="0" smtClean="0"/>
              <a:t>Support universal rendering.</a:t>
            </a:r>
            <a:endParaRPr lang="en-US" dirty="0" smtClean="0"/>
          </a:p>
          <a:p>
            <a:pPr marL="285750" indent="-285750">
              <a:buFont typeface="Arial" panose="020B0604020202020204" pitchFamily="34" charset="0"/>
              <a:buChar char="•"/>
            </a:pPr>
            <a:r>
              <a:rPr lang="en-US" dirty="0" smtClean="0"/>
              <a:t>Provide basic test cases with required testing frameworks(</a:t>
            </a:r>
            <a:r>
              <a:rPr lang="en-US" b="1" dirty="0" err="1" smtClean="0"/>
              <a:t>chai,mocha</a:t>
            </a:r>
            <a:r>
              <a:rPr lang="en-US" dirty="0" smtClean="0"/>
              <a:t>).</a:t>
            </a:r>
          </a:p>
        </p:txBody>
      </p:sp>
      <p:sp>
        <p:nvSpPr>
          <p:cNvPr id="4" name="Title 7"/>
          <p:cNvSpPr txBox="1">
            <a:spLocks/>
          </p:cNvSpPr>
          <p:nvPr/>
        </p:nvSpPr>
        <p:spPr>
          <a:xfrm>
            <a:off x="838200" y="1645731"/>
            <a:ext cx="10360025" cy="714513"/>
          </a:xfrm>
          <a:prstGeom prst="rect">
            <a:avLst/>
          </a:prstGeom>
        </p:spPr>
        <p:txBody>
          <a:bodyPr vert="horz" lIns="0" tIns="0" rIns="0" bIns="0" rtlCol="0" anchor="t" anchorCtr="0">
            <a:noAutofit/>
          </a:bodyPr>
          <a:lstStyle>
            <a:lvl1pPr algn="l" defTabSz="457200" rtl="0" eaLnBrk="1" latinLnBrk="0" hangingPunct="1">
              <a:lnSpc>
                <a:spcPct val="97000"/>
              </a:lnSpc>
              <a:spcBef>
                <a:spcPct val="0"/>
              </a:spcBef>
              <a:buNone/>
              <a:defRPr sz="2100" kern="1200" spc="30">
                <a:solidFill>
                  <a:schemeClr val="tx1"/>
                </a:solidFill>
                <a:latin typeface="MillerDisplay"/>
                <a:ea typeface="+mj-ea"/>
                <a:cs typeface="+mj-cs"/>
              </a:defRPr>
            </a:lvl1pPr>
          </a:lstStyle>
          <a:p>
            <a:pPr algn="ctr"/>
            <a:r>
              <a:rPr lang="en-US" sz="4000" dirty="0" smtClean="0"/>
              <a:t>Good-to-have features</a:t>
            </a:r>
            <a:endParaRPr lang="en-US" sz="4000" dirty="0"/>
          </a:p>
        </p:txBody>
      </p:sp>
    </p:spTree>
    <p:extLst>
      <p:ext uri="{BB962C8B-B14F-4D97-AF65-F5344CB8AC3E}">
        <p14:creationId xmlns:p14="http://schemas.microsoft.com/office/powerpoint/2010/main" val="3741661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35332" y="2521152"/>
            <a:ext cx="9616282" cy="2585323"/>
          </a:xfrm>
          <a:prstGeom prst="rect">
            <a:avLst/>
          </a:prstGeom>
        </p:spPr>
        <p:txBody>
          <a:bodyPr wrap="square">
            <a:spAutoFit/>
          </a:bodyPr>
          <a:lstStyle/>
          <a:p>
            <a:r>
              <a:rPr lang="en-US" b="1" i="1" dirty="0" smtClean="0"/>
              <a:t>“Due to time constraints, this is all we could do. But we plan to make it a much bigger project w</a:t>
            </a:r>
            <a:r>
              <a:rPr lang="en-US" b="1" i="1" dirty="0" smtClean="0"/>
              <a:t>ith many more features.”</a:t>
            </a:r>
          </a:p>
          <a:p>
            <a:endParaRPr lang="en-US" dirty="0" smtClean="0"/>
          </a:p>
          <a:p>
            <a:pPr marL="285750" indent="-285750">
              <a:buFont typeface="Arial" panose="020B0604020202020204" pitchFamily="34" charset="0"/>
              <a:buChar char="•"/>
            </a:pPr>
            <a:r>
              <a:rPr lang="en-US" dirty="0" smtClean="0"/>
              <a:t>Create </a:t>
            </a:r>
            <a:r>
              <a:rPr lang="en-US" dirty="0" smtClean="0"/>
              <a:t>sub-generators to generate </a:t>
            </a:r>
            <a:r>
              <a:rPr lang="en-US" b="1" dirty="0" smtClean="0"/>
              <a:t>components</a:t>
            </a:r>
            <a:r>
              <a:rPr lang="en-US" dirty="0" smtClean="0"/>
              <a:t>, or change </a:t>
            </a:r>
            <a:r>
              <a:rPr lang="en-US" b="1" dirty="0" smtClean="0"/>
              <a:t>file configurations</a:t>
            </a:r>
            <a:r>
              <a:rPr lang="en-US" dirty="0" smtClean="0"/>
              <a:t>.</a:t>
            </a:r>
          </a:p>
          <a:p>
            <a:pPr marL="285750" indent="-285750">
              <a:buFont typeface="Arial" panose="020B0604020202020204" pitchFamily="34" charset="0"/>
              <a:buChar char="•"/>
            </a:pPr>
            <a:r>
              <a:rPr lang="en-US" dirty="0" smtClean="0"/>
              <a:t>Add trending frameworks like </a:t>
            </a:r>
            <a:r>
              <a:rPr lang="en-US" b="1" dirty="0" smtClean="0"/>
              <a:t>Angular2, </a:t>
            </a:r>
            <a:r>
              <a:rPr lang="en-US" b="1" dirty="0" err="1" smtClean="0"/>
              <a:t>Preact</a:t>
            </a:r>
            <a:r>
              <a:rPr lang="en-US" dirty="0" smtClean="0"/>
              <a:t>.</a:t>
            </a:r>
          </a:p>
          <a:p>
            <a:pPr marL="285750" indent="-285750">
              <a:buFont typeface="Arial" panose="020B0604020202020204" pitchFamily="34" charset="0"/>
              <a:buChar char="•"/>
            </a:pPr>
            <a:r>
              <a:rPr lang="en-US" dirty="0" smtClean="0"/>
              <a:t>Support universal rendering.</a:t>
            </a:r>
            <a:endParaRPr lang="en-US" dirty="0" smtClean="0"/>
          </a:p>
          <a:p>
            <a:pPr marL="285750" indent="-285750">
              <a:buFont typeface="Arial" panose="020B0604020202020204" pitchFamily="34" charset="0"/>
              <a:buChar char="•"/>
            </a:pPr>
            <a:r>
              <a:rPr lang="en-US" dirty="0" smtClean="0"/>
              <a:t>Provide basic test cases with required testing frameworks(</a:t>
            </a:r>
            <a:r>
              <a:rPr lang="en-US" b="1" dirty="0" err="1" smtClean="0"/>
              <a:t>chai,mocha</a:t>
            </a:r>
            <a:r>
              <a:rPr lang="en-US" dirty="0" smtClean="0"/>
              <a:t>).</a:t>
            </a:r>
          </a:p>
          <a:p>
            <a:pPr marL="285750" indent="-285750">
              <a:buFont typeface="Arial" panose="020B0604020202020204" pitchFamily="34" charset="0"/>
              <a:buChar char="•"/>
            </a:pPr>
            <a:endParaRPr lang="en-US" dirty="0"/>
          </a:p>
          <a:p>
            <a:r>
              <a:rPr lang="en-US" b="1" i="1" dirty="0" smtClean="0"/>
              <a:t>“You are most welcome to add your own ideas &amp; contributions!!”</a:t>
            </a:r>
            <a:endParaRPr lang="en-US" b="1" i="1" dirty="0"/>
          </a:p>
        </p:txBody>
      </p:sp>
      <p:sp>
        <p:nvSpPr>
          <p:cNvPr id="4" name="Title 7"/>
          <p:cNvSpPr txBox="1">
            <a:spLocks/>
          </p:cNvSpPr>
          <p:nvPr/>
        </p:nvSpPr>
        <p:spPr>
          <a:xfrm>
            <a:off x="838200" y="1645731"/>
            <a:ext cx="10360025" cy="714513"/>
          </a:xfrm>
          <a:prstGeom prst="rect">
            <a:avLst/>
          </a:prstGeom>
        </p:spPr>
        <p:txBody>
          <a:bodyPr vert="horz" lIns="0" tIns="0" rIns="0" bIns="0" rtlCol="0" anchor="t" anchorCtr="0">
            <a:noAutofit/>
          </a:bodyPr>
          <a:lstStyle>
            <a:lvl1pPr algn="l" defTabSz="457200" rtl="0" eaLnBrk="1" latinLnBrk="0" hangingPunct="1">
              <a:lnSpc>
                <a:spcPct val="97000"/>
              </a:lnSpc>
              <a:spcBef>
                <a:spcPct val="0"/>
              </a:spcBef>
              <a:buNone/>
              <a:defRPr sz="2100" kern="1200" spc="30">
                <a:solidFill>
                  <a:schemeClr val="tx1"/>
                </a:solidFill>
                <a:latin typeface="MillerDisplay"/>
                <a:ea typeface="+mj-ea"/>
                <a:cs typeface="+mj-cs"/>
              </a:defRPr>
            </a:lvl1pPr>
          </a:lstStyle>
          <a:p>
            <a:pPr algn="ctr"/>
            <a:r>
              <a:rPr lang="en-US" sz="4000" dirty="0" smtClean="0"/>
              <a:t>Good-to-have features</a:t>
            </a:r>
            <a:endParaRPr lang="en-US" sz="4000" dirty="0"/>
          </a:p>
        </p:txBody>
      </p:sp>
    </p:spTree>
    <p:extLst>
      <p:ext uri="{BB962C8B-B14F-4D97-AF65-F5344CB8AC3E}">
        <p14:creationId xmlns:p14="http://schemas.microsoft.com/office/powerpoint/2010/main" val="3741661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1021349" y="735212"/>
            <a:ext cx="10360025" cy="728317"/>
          </a:xfrm>
          <a:prstGeom prst="rect">
            <a:avLst/>
          </a:prstGeom>
        </p:spPr>
        <p:txBody>
          <a:bodyPr vert="horz" lIns="0" tIns="0" rIns="0" bIns="0" rtlCol="0" anchor="t" anchorCtr="0">
            <a:noAutofit/>
          </a:bodyPr>
          <a:lstStyle>
            <a:lvl1pPr algn="l" defTabSz="457200" rtl="0" eaLnBrk="1" latinLnBrk="0" hangingPunct="1">
              <a:lnSpc>
                <a:spcPct val="97000"/>
              </a:lnSpc>
              <a:spcBef>
                <a:spcPct val="0"/>
              </a:spcBef>
              <a:buNone/>
              <a:defRPr sz="2100" kern="1200" spc="30">
                <a:solidFill>
                  <a:schemeClr val="tx1"/>
                </a:solidFill>
                <a:latin typeface="MillerDisplay"/>
                <a:ea typeface="+mj-ea"/>
                <a:cs typeface="+mj-cs"/>
              </a:defRPr>
            </a:lvl1pPr>
          </a:lstStyle>
          <a:p>
            <a:pPr algn="ctr"/>
            <a:r>
              <a:rPr lang="en-US" sz="4000" dirty="0" smtClean="0"/>
              <a:t>FEEL FREE TO CONTRIBUTE!</a:t>
            </a:r>
            <a:endParaRPr lang="en-US" sz="4000" dirty="0"/>
          </a:p>
        </p:txBody>
      </p:sp>
    </p:spTree>
    <p:extLst>
      <p:ext uri="{BB962C8B-B14F-4D97-AF65-F5344CB8AC3E}">
        <p14:creationId xmlns:p14="http://schemas.microsoft.com/office/powerpoint/2010/main" val="34838776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1021349" y="735212"/>
            <a:ext cx="10360025" cy="728317"/>
          </a:xfrm>
          <a:prstGeom prst="rect">
            <a:avLst/>
          </a:prstGeom>
        </p:spPr>
        <p:txBody>
          <a:bodyPr vert="horz" lIns="0" tIns="0" rIns="0" bIns="0" rtlCol="0" anchor="t" anchorCtr="0">
            <a:noAutofit/>
          </a:bodyPr>
          <a:lstStyle>
            <a:lvl1pPr algn="l" defTabSz="457200" rtl="0" eaLnBrk="1" latinLnBrk="0" hangingPunct="1">
              <a:lnSpc>
                <a:spcPct val="97000"/>
              </a:lnSpc>
              <a:spcBef>
                <a:spcPct val="0"/>
              </a:spcBef>
              <a:buNone/>
              <a:defRPr sz="2100" kern="1200" spc="30">
                <a:solidFill>
                  <a:schemeClr val="tx1"/>
                </a:solidFill>
                <a:latin typeface="MillerDisplay"/>
                <a:ea typeface="+mj-ea"/>
                <a:cs typeface="+mj-cs"/>
              </a:defRPr>
            </a:lvl1pPr>
          </a:lstStyle>
          <a:p>
            <a:pPr algn="ctr"/>
            <a:r>
              <a:rPr lang="en-US" sz="4000" dirty="0" smtClean="0"/>
              <a:t>FEEL FREE TO CONTRIBUTE!</a:t>
            </a:r>
            <a:endParaRPr lang="en-US" sz="4000" dirty="0"/>
          </a:p>
        </p:txBody>
      </p:sp>
      <p:sp>
        <p:nvSpPr>
          <p:cNvPr id="9" name="Rectangle 8"/>
          <p:cNvSpPr/>
          <p:nvPr/>
        </p:nvSpPr>
        <p:spPr>
          <a:xfrm>
            <a:off x="3254787" y="1773575"/>
            <a:ext cx="6429965" cy="1569660"/>
          </a:xfrm>
          <a:prstGeom prst="rect">
            <a:avLst/>
          </a:prstGeom>
        </p:spPr>
        <p:txBody>
          <a:bodyPr wrap="none">
            <a:spAutoFit/>
          </a:bodyPr>
          <a:lstStyle/>
          <a:p>
            <a:pPr algn="ctr"/>
            <a:r>
              <a:rPr lang="en-US" sz="2400" dirty="0" smtClean="0">
                <a:solidFill>
                  <a:srgbClr val="333333"/>
                </a:solidFill>
                <a:latin typeface="proxima-regular1"/>
              </a:rPr>
              <a:t>Please do visit! </a:t>
            </a:r>
          </a:p>
          <a:p>
            <a:pPr algn="ctr"/>
            <a:r>
              <a:rPr lang="en-US" sz="2400" dirty="0" smtClean="0">
                <a:solidFill>
                  <a:srgbClr val="333333"/>
                </a:solidFill>
                <a:latin typeface="proxima-regular1"/>
              </a:rPr>
              <a:t>Share your ideas and feedback!</a:t>
            </a:r>
            <a:endParaRPr lang="en-US" sz="2400" dirty="0">
              <a:solidFill>
                <a:srgbClr val="333333"/>
              </a:solidFill>
              <a:latin typeface="proxima-regular1"/>
            </a:endParaRPr>
          </a:p>
          <a:p>
            <a:pPr algn="ctr"/>
            <a:r>
              <a:rPr lang="en-US" sz="2400" dirty="0" smtClean="0">
                <a:solidFill>
                  <a:srgbClr val="333333"/>
                </a:solidFill>
                <a:latin typeface="proxima-regular1"/>
              </a:rPr>
              <a:t>Lets work together to make it a bigger project!</a:t>
            </a:r>
          </a:p>
          <a:p>
            <a:pPr algn="ctr"/>
            <a:r>
              <a:rPr lang="en-US" sz="2400" dirty="0" smtClean="0">
                <a:solidFill>
                  <a:srgbClr val="333333"/>
                </a:solidFill>
                <a:latin typeface="proxima-regular1"/>
              </a:rPr>
              <a:t> </a:t>
            </a:r>
            <a:r>
              <a:rPr lang="en-US" sz="2400" dirty="0">
                <a:solidFill>
                  <a:srgbClr val="333333"/>
                </a:solidFill>
                <a:latin typeface="proxima-regular1"/>
                <a:hlinkClick r:id="rId2"/>
              </a:rPr>
              <a:t>http://</a:t>
            </a:r>
            <a:r>
              <a:rPr lang="en-US" sz="2400" dirty="0" smtClean="0">
                <a:solidFill>
                  <a:srgbClr val="333333"/>
                </a:solidFill>
                <a:latin typeface="proxima-regular1"/>
                <a:hlinkClick r:id="rId2"/>
              </a:rPr>
              <a:t>bit.ly/node-generator</a:t>
            </a:r>
            <a:r>
              <a:rPr lang="en-US" sz="2400" dirty="0" smtClean="0">
                <a:solidFill>
                  <a:srgbClr val="333333"/>
                </a:solidFill>
                <a:latin typeface="proxima-regular1"/>
              </a:rPr>
              <a:t> </a:t>
            </a:r>
            <a:endParaRPr lang="en-US" sz="2400" dirty="0"/>
          </a:p>
        </p:txBody>
      </p:sp>
    </p:spTree>
    <p:extLst>
      <p:ext uri="{BB962C8B-B14F-4D97-AF65-F5344CB8AC3E}">
        <p14:creationId xmlns:p14="http://schemas.microsoft.com/office/powerpoint/2010/main" val="37084483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57083" y="3802514"/>
            <a:ext cx="5623655" cy="1200329"/>
          </a:xfrm>
          <a:prstGeom prst="rect">
            <a:avLst/>
          </a:prstGeom>
        </p:spPr>
        <p:txBody>
          <a:bodyPr wrap="none">
            <a:spAutoFit/>
          </a:bodyPr>
          <a:lstStyle/>
          <a:p>
            <a:pPr algn="ctr"/>
            <a:r>
              <a:rPr lang="en-US" sz="2400" dirty="0" smtClean="0">
                <a:solidFill>
                  <a:srgbClr val="333333"/>
                </a:solidFill>
                <a:latin typeface="proxima-regular1"/>
              </a:rPr>
              <a:t>Repo </a:t>
            </a:r>
            <a:r>
              <a:rPr lang="en-US" sz="2400" dirty="0" err="1" smtClean="0">
                <a:solidFill>
                  <a:srgbClr val="333333"/>
                </a:solidFill>
                <a:latin typeface="proxima-regular1"/>
              </a:rPr>
              <a:t>url</a:t>
            </a:r>
            <a:r>
              <a:rPr lang="en-US" sz="2400" dirty="0">
                <a:solidFill>
                  <a:srgbClr val="333333"/>
                </a:solidFill>
                <a:latin typeface="proxima-regular1"/>
              </a:rPr>
              <a:t> - </a:t>
            </a:r>
            <a:r>
              <a:rPr lang="en-US" sz="2400" dirty="0">
                <a:solidFill>
                  <a:srgbClr val="333333"/>
                </a:solidFill>
                <a:latin typeface="proxima-regular1"/>
                <a:hlinkClick r:id="rId2"/>
              </a:rPr>
              <a:t>http://</a:t>
            </a:r>
            <a:r>
              <a:rPr lang="en-US" sz="2400" dirty="0" smtClean="0">
                <a:solidFill>
                  <a:srgbClr val="333333"/>
                </a:solidFill>
                <a:latin typeface="proxima-regular1"/>
                <a:hlinkClick r:id="rId2"/>
              </a:rPr>
              <a:t>bit.ly/node-generator</a:t>
            </a:r>
            <a:r>
              <a:rPr lang="en-US" sz="2400" dirty="0" smtClean="0">
                <a:solidFill>
                  <a:srgbClr val="333333"/>
                </a:solidFill>
                <a:latin typeface="proxima-regular1"/>
              </a:rPr>
              <a:t> </a:t>
            </a:r>
          </a:p>
          <a:p>
            <a:pPr algn="ctr"/>
            <a:r>
              <a:rPr lang="en-US" sz="2400" dirty="0" smtClean="0">
                <a:solidFill>
                  <a:srgbClr val="333333"/>
                </a:solidFill>
                <a:latin typeface="proxima-regular1"/>
              </a:rPr>
              <a:t>Clone, contribute &amp; raise PR!</a:t>
            </a:r>
          </a:p>
          <a:p>
            <a:pPr algn="ctr"/>
            <a:r>
              <a:rPr lang="en-US" sz="2400" dirty="0" smtClean="0">
                <a:solidFill>
                  <a:srgbClr val="333333"/>
                </a:solidFill>
                <a:latin typeface="proxima-regular1"/>
              </a:rPr>
              <a:t>Don’t forget to star us if liked our work ;)</a:t>
            </a:r>
            <a:endParaRPr lang="en-US" sz="2400" dirty="0"/>
          </a:p>
        </p:txBody>
      </p:sp>
      <p:sp>
        <p:nvSpPr>
          <p:cNvPr id="6" name="Title 7"/>
          <p:cNvSpPr txBox="1">
            <a:spLocks/>
          </p:cNvSpPr>
          <p:nvPr/>
        </p:nvSpPr>
        <p:spPr>
          <a:xfrm>
            <a:off x="1021349" y="735212"/>
            <a:ext cx="10360025" cy="728317"/>
          </a:xfrm>
          <a:prstGeom prst="rect">
            <a:avLst/>
          </a:prstGeom>
        </p:spPr>
        <p:txBody>
          <a:bodyPr vert="horz" lIns="0" tIns="0" rIns="0" bIns="0" rtlCol="0" anchor="t" anchorCtr="0">
            <a:noAutofit/>
          </a:bodyPr>
          <a:lstStyle>
            <a:lvl1pPr algn="l" defTabSz="457200" rtl="0" eaLnBrk="1" latinLnBrk="0" hangingPunct="1">
              <a:lnSpc>
                <a:spcPct val="97000"/>
              </a:lnSpc>
              <a:spcBef>
                <a:spcPct val="0"/>
              </a:spcBef>
              <a:buNone/>
              <a:defRPr sz="2100" kern="1200" spc="30">
                <a:solidFill>
                  <a:schemeClr val="tx1"/>
                </a:solidFill>
                <a:latin typeface="MillerDisplay"/>
                <a:ea typeface="+mj-ea"/>
                <a:cs typeface="+mj-cs"/>
              </a:defRPr>
            </a:lvl1pPr>
          </a:lstStyle>
          <a:p>
            <a:pPr algn="ctr"/>
            <a:r>
              <a:rPr lang="en-US" sz="4000" dirty="0" smtClean="0"/>
              <a:t>FEEL FREE TO CONTRIBUTE!</a:t>
            </a:r>
            <a:endParaRPr lang="en-US" sz="4000" dirty="0"/>
          </a:p>
        </p:txBody>
      </p:sp>
      <p:sp>
        <p:nvSpPr>
          <p:cNvPr id="9" name="Rectangle 8"/>
          <p:cNvSpPr/>
          <p:nvPr/>
        </p:nvSpPr>
        <p:spPr>
          <a:xfrm>
            <a:off x="3254787" y="1773575"/>
            <a:ext cx="6429965" cy="1569660"/>
          </a:xfrm>
          <a:prstGeom prst="rect">
            <a:avLst/>
          </a:prstGeom>
        </p:spPr>
        <p:txBody>
          <a:bodyPr wrap="none">
            <a:spAutoFit/>
          </a:bodyPr>
          <a:lstStyle/>
          <a:p>
            <a:pPr algn="ctr"/>
            <a:r>
              <a:rPr lang="en-US" sz="2400" dirty="0" smtClean="0">
                <a:solidFill>
                  <a:srgbClr val="333333"/>
                </a:solidFill>
                <a:latin typeface="proxima-regular1"/>
              </a:rPr>
              <a:t>Please do visit! </a:t>
            </a:r>
          </a:p>
          <a:p>
            <a:pPr algn="ctr"/>
            <a:r>
              <a:rPr lang="en-US" sz="2400" dirty="0" smtClean="0">
                <a:solidFill>
                  <a:srgbClr val="333333"/>
                </a:solidFill>
                <a:latin typeface="proxima-regular1"/>
              </a:rPr>
              <a:t>Share your ideas and feedback!</a:t>
            </a:r>
            <a:endParaRPr lang="en-US" sz="2400" dirty="0">
              <a:solidFill>
                <a:srgbClr val="333333"/>
              </a:solidFill>
              <a:latin typeface="proxima-regular1"/>
            </a:endParaRPr>
          </a:p>
          <a:p>
            <a:pPr algn="ctr"/>
            <a:r>
              <a:rPr lang="en-US" sz="2400" dirty="0" smtClean="0">
                <a:solidFill>
                  <a:srgbClr val="333333"/>
                </a:solidFill>
                <a:latin typeface="proxima-regular1"/>
              </a:rPr>
              <a:t>Lets work together to make it a bigger project!</a:t>
            </a:r>
          </a:p>
          <a:p>
            <a:pPr algn="ctr"/>
            <a:r>
              <a:rPr lang="en-US" sz="2400" dirty="0" smtClean="0">
                <a:solidFill>
                  <a:srgbClr val="333333"/>
                </a:solidFill>
                <a:latin typeface="proxima-regular1"/>
              </a:rPr>
              <a:t> </a:t>
            </a:r>
            <a:r>
              <a:rPr lang="en-US" sz="2400" dirty="0">
                <a:solidFill>
                  <a:srgbClr val="333333"/>
                </a:solidFill>
                <a:latin typeface="proxima-regular1"/>
                <a:hlinkClick r:id="rId2"/>
              </a:rPr>
              <a:t>http://</a:t>
            </a:r>
            <a:r>
              <a:rPr lang="en-US" sz="2400" dirty="0" smtClean="0">
                <a:solidFill>
                  <a:srgbClr val="333333"/>
                </a:solidFill>
                <a:latin typeface="proxima-regular1"/>
                <a:hlinkClick r:id="rId2"/>
              </a:rPr>
              <a:t>bit.ly/node-generator</a:t>
            </a:r>
            <a:r>
              <a:rPr lang="en-US" sz="2400" dirty="0" smtClean="0">
                <a:solidFill>
                  <a:srgbClr val="333333"/>
                </a:solidFill>
                <a:latin typeface="proxima-regular1"/>
              </a:rPr>
              <a:t> </a:t>
            </a:r>
            <a:endParaRPr lang="en-US" sz="2400" dirty="0"/>
          </a:p>
        </p:txBody>
      </p:sp>
    </p:spTree>
    <p:extLst>
      <p:ext uri="{BB962C8B-B14F-4D97-AF65-F5344CB8AC3E}">
        <p14:creationId xmlns:p14="http://schemas.microsoft.com/office/powerpoint/2010/main" val="37084483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Agenda</a:t>
            </a:r>
          </a:p>
        </p:txBody>
      </p:sp>
      <p:sp>
        <p:nvSpPr>
          <p:cNvPr id="5" name="Vertical Text Placeholder 4"/>
          <p:cNvSpPr>
            <a:spLocks noGrp="1"/>
          </p:cNvSpPr>
          <p:nvPr>
            <p:ph type="body" orient="vert" idx="1"/>
          </p:nvPr>
        </p:nvSpPr>
        <p:spPr/>
        <p:txBody>
          <a:bodyPr/>
          <a:lstStyle/>
          <a:p>
            <a:r>
              <a:rPr lang="en-US" dirty="0"/>
              <a:t>What</a:t>
            </a:r>
            <a:r>
              <a:rPr lang="en-US" dirty="0" smtClean="0"/>
              <a:t>? Why? How?</a:t>
            </a:r>
          </a:p>
          <a:p>
            <a:r>
              <a:rPr lang="en-US" dirty="0" smtClean="0"/>
              <a:t>What is Yeoman? Why not Yeoman?</a:t>
            </a:r>
          </a:p>
          <a:p>
            <a:r>
              <a:rPr lang="en-US" dirty="0" smtClean="0"/>
              <a:t>Demo</a:t>
            </a:r>
          </a:p>
          <a:p>
            <a:r>
              <a:rPr lang="en-US" dirty="0" smtClean="0"/>
              <a:t>Code walk</a:t>
            </a:r>
          </a:p>
          <a:p>
            <a:r>
              <a:rPr lang="en-US" dirty="0" smtClean="0"/>
              <a:t>Repo details</a:t>
            </a:r>
          </a:p>
          <a:p>
            <a:r>
              <a:rPr lang="en-US" dirty="0" smtClean="0"/>
              <a:t>Good-to-have features</a:t>
            </a:r>
          </a:p>
          <a:p>
            <a:r>
              <a:rPr lang="en-US" dirty="0"/>
              <a:t>Q/A session</a:t>
            </a:r>
          </a:p>
          <a:p>
            <a:pPr marL="0" indent="0">
              <a:buNone/>
            </a:pPr>
            <a:endParaRPr lang="en-US" dirty="0"/>
          </a:p>
        </p:txBody>
      </p:sp>
    </p:spTree>
    <p:extLst>
      <p:ext uri="{BB962C8B-B14F-4D97-AF65-F5344CB8AC3E}">
        <p14:creationId xmlns:p14="http://schemas.microsoft.com/office/powerpoint/2010/main" val="23359658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566530" y="1921323"/>
            <a:ext cx="10360025" cy="1231106"/>
          </a:xfrm>
        </p:spPr>
        <p:txBody>
          <a:bodyPr/>
          <a:lstStyle/>
          <a:p>
            <a:pPr algn="ctr"/>
            <a:r>
              <a:rPr lang="en-US" sz="4000" dirty="0" smtClean="0"/>
              <a:t>Questions?</a:t>
            </a:r>
            <a:br>
              <a:rPr lang="en-US" sz="4000" dirty="0" smtClean="0"/>
            </a:br>
            <a:r>
              <a:rPr lang="en-US" sz="4000" dirty="0"/>
              <a:t/>
            </a:r>
            <a:br>
              <a:rPr lang="en-US" sz="4000" dirty="0"/>
            </a:br>
            <a:r>
              <a:rPr lang="en-US" sz="4000" dirty="0" smtClean="0"/>
              <a:t/>
            </a:r>
            <a:br>
              <a:rPr lang="en-US" sz="4000" dirty="0" smtClean="0"/>
            </a:br>
            <a:r>
              <a:rPr lang="en-US" sz="4000" dirty="0" smtClean="0"/>
              <a:t>Feedback?</a:t>
            </a:r>
            <a:endParaRPr lang="en-US" sz="4000" dirty="0"/>
          </a:p>
        </p:txBody>
      </p:sp>
    </p:spTree>
    <p:extLst>
      <p:ext uri="{BB962C8B-B14F-4D97-AF65-F5344CB8AC3E}">
        <p14:creationId xmlns:p14="http://schemas.microsoft.com/office/powerpoint/2010/main" val="9230782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570416" y="2158313"/>
            <a:ext cx="10360025" cy="807278"/>
          </a:xfrm>
        </p:spPr>
        <p:txBody>
          <a:bodyPr/>
          <a:lstStyle/>
          <a:p>
            <a:pPr algn="ctr"/>
            <a:r>
              <a:rPr lang="en-US" sz="4000" dirty="0" smtClean="0"/>
              <a:t>Thank You</a:t>
            </a:r>
            <a:endParaRPr lang="en-US" sz="4000" dirty="0"/>
          </a:p>
        </p:txBody>
      </p:sp>
      <p:sp>
        <p:nvSpPr>
          <p:cNvPr id="3" name="Rectangle 2"/>
          <p:cNvSpPr/>
          <p:nvPr/>
        </p:nvSpPr>
        <p:spPr>
          <a:xfrm>
            <a:off x="4747589" y="3334923"/>
            <a:ext cx="2005677" cy="369332"/>
          </a:xfrm>
          <a:prstGeom prst="rect">
            <a:avLst/>
          </a:prstGeom>
        </p:spPr>
        <p:txBody>
          <a:bodyPr wrap="none">
            <a:spAutoFit/>
          </a:bodyPr>
          <a:lstStyle/>
          <a:p>
            <a:r>
              <a:rPr lang="en-US" dirty="0" smtClean="0">
                <a:solidFill>
                  <a:srgbClr val="333333"/>
                </a:solidFill>
                <a:latin typeface="proxima-regular1"/>
              </a:rPr>
              <a:t>Reach out to us - </a:t>
            </a:r>
            <a:endParaRPr lang="en-US" dirty="0"/>
          </a:p>
        </p:txBody>
      </p:sp>
      <p:sp>
        <p:nvSpPr>
          <p:cNvPr id="4" name="Rectangle 3"/>
          <p:cNvSpPr/>
          <p:nvPr/>
        </p:nvSpPr>
        <p:spPr>
          <a:xfrm>
            <a:off x="7949428" y="3919157"/>
            <a:ext cx="2470548" cy="646331"/>
          </a:xfrm>
          <a:prstGeom prst="rect">
            <a:avLst/>
          </a:prstGeom>
        </p:spPr>
        <p:txBody>
          <a:bodyPr wrap="none">
            <a:spAutoFit/>
          </a:bodyPr>
          <a:lstStyle/>
          <a:p>
            <a:r>
              <a:rPr lang="en-US" dirty="0" smtClean="0">
                <a:solidFill>
                  <a:srgbClr val="333333"/>
                </a:solidFill>
                <a:latin typeface="proxima-regular1"/>
              </a:rPr>
              <a:t>Ayan Dalal</a:t>
            </a:r>
          </a:p>
          <a:p>
            <a:r>
              <a:rPr lang="en-US" dirty="0" smtClean="0">
                <a:solidFill>
                  <a:srgbClr val="333333"/>
                </a:solidFill>
                <a:latin typeface="proxima-regular1"/>
                <a:hlinkClick r:id="rId2"/>
              </a:rPr>
              <a:t>adalal4@sapient.com</a:t>
            </a:r>
            <a:r>
              <a:rPr lang="en-US" dirty="0" smtClean="0">
                <a:solidFill>
                  <a:srgbClr val="333333"/>
                </a:solidFill>
                <a:latin typeface="proxima-regular1"/>
              </a:rPr>
              <a:t> </a:t>
            </a:r>
            <a:endParaRPr lang="en-US" dirty="0"/>
          </a:p>
        </p:txBody>
      </p:sp>
      <p:sp>
        <p:nvSpPr>
          <p:cNvPr id="5" name="Rectangle 4"/>
          <p:cNvSpPr/>
          <p:nvPr/>
        </p:nvSpPr>
        <p:spPr>
          <a:xfrm>
            <a:off x="1176913" y="3922168"/>
            <a:ext cx="2624436" cy="646331"/>
          </a:xfrm>
          <a:prstGeom prst="rect">
            <a:avLst/>
          </a:prstGeom>
        </p:spPr>
        <p:txBody>
          <a:bodyPr wrap="none">
            <a:spAutoFit/>
          </a:bodyPr>
          <a:lstStyle/>
          <a:p>
            <a:r>
              <a:rPr lang="en-US" dirty="0" err="1" smtClean="0">
                <a:solidFill>
                  <a:srgbClr val="333333"/>
                </a:solidFill>
                <a:latin typeface="proxima-regular1"/>
              </a:rPr>
              <a:t>Arkadyuti</a:t>
            </a:r>
            <a:r>
              <a:rPr lang="en-US" dirty="0" smtClean="0">
                <a:solidFill>
                  <a:srgbClr val="333333"/>
                </a:solidFill>
                <a:latin typeface="proxima-regular1"/>
              </a:rPr>
              <a:t> Sarkar</a:t>
            </a:r>
          </a:p>
          <a:p>
            <a:r>
              <a:rPr lang="en-US" dirty="0" smtClean="0">
                <a:solidFill>
                  <a:srgbClr val="333333"/>
                </a:solidFill>
                <a:latin typeface="proxima-regular1"/>
                <a:hlinkClick r:id="rId3"/>
              </a:rPr>
              <a:t>asarkar2@sapient.com</a:t>
            </a:r>
            <a:r>
              <a:rPr lang="en-US" dirty="0" smtClean="0">
                <a:solidFill>
                  <a:srgbClr val="333333"/>
                </a:solidFill>
                <a:latin typeface="proxima-regular1"/>
              </a:rPr>
              <a:t> </a:t>
            </a:r>
            <a:endParaRPr lang="en-US" dirty="0"/>
          </a:p>
        </p:txBody>
      </p:sp>
    </p:spTree>
    <p:extLst>
      <p:ext uri="{BB962C8B-B14F-4D97-AF65-F5344CB8AC3E}">
        <p14:creationId xmlns:p14="http://schemas.microsoft.com/office/powerpoint/2010/main" val="30484380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31166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What are Generators? </a:t>
            </a:r>
            <a:endParaRPr lang="en-US" dirty="0"/>
          </a:p>
        </p:txBody>
      </p:sp>
      <p:sp>
        <p:nvSpPr>
          <p:cNvPr id="12" name="Vertical Text Placeholder 11"/>
          <p:cNvSpPr>
            <a:spLocks noGrp="1"/>
          </p:cNvSpPr>
          <p:nvPr>
            <p:ph type="body" orient="vert" idx="1"/>
          </p:nvPr>
        </p:nvSpPr>
        <p:spPr/>
        <p:txBody>
          <a:bodyPr/>
          <a:lstStyle/>
          <a:p>
            <a:pPr lvl="0"/>
            <a:r>
              <a:rPr lang="en-US" sz="1400" dirty="0" smtClean="0"/>
              <a:t>Generators are an awesome way to kick start your application. </a:t>
            </a:r>
            <a:endParaRPr lang="en-US" sz="1400" dirty="0"/>
          </a:p>
        </p:txBody>
      </p:sp>
      <p:sp>
        <p:nvSpPr>
          <p:cNvPr id="2" name="AutoShape 6" descr="Image result for brea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2" descr="Image result for toasted club sandwich"/>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695292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What are Generators? </a:t>
            </a:r>
            <a:endParaRPr lang="en-US" dirty="0"/>
          </a:p>
        </p:txBody>
      </p:sp>
      <p:sp>
        <p:nvSpPr>
          <p:cNvPr id="12" name="Vertical Text Placeholder 11"/>
          <p:cNvSpPr>
            <a:spLocks noGrp="1"/>
          </p:cNvSpPr>
          <p:nvPr>
            <p:ph type="body" orient="vert" idx="1"/>
          </p:nvPr>
        </p:nvSpPr>
        <p:spPr/>
        <p:txBody>
          <a:bodyPr/>
          <a:lstStyle/>
          <a:p>
            <a:pPr lvl="0"/>
            <a:r>
              <a:rPr lang="en-US" sz="1400" dirty="0" smtClean="0"/>
              <a:t>Generators are an awesome way to kick start your application. </a:t>
            </a:r>
            <a:endParaRPr lang="en-US" sz="1400" dirty="0"/>
          </a:p>
        </p:txBody>
      </p:sp>
      <p:sp>
        <p:nvSpPr>
          <p:cNvPr id="22" name="Oval 21"/>
          <p:cNvSpPr/>
          <p:nvPr/>
        </p:nvSpPr>
        <p:spPr>
          <a:xfrm>
            <a:off x="5408185" y="3651112"/>
            <a:ext cx="2358707" cy="1042074"/>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b="1" dirty="0" smtClean="0">
                <a:solidFill>
                  <a:schemeClr val="tx1"/>
                </a:solidFill>
              </a:rPr>
              <a:t>Generator</a:t>
            </a:r>
            <a:endParaRPr lang="en-US" sz="1400" dirty="0">
              <a:solidFill>
                <a:schemeClr val="tx1"/>
              </a:solidFill>
            </a:endParaRPr>
          </a:p>
        </p:txBody>
      </p:sp>
      <p:sp>
        <p:nvSpPr>
          <p:cNvPr id="2" name="AutoShape 6" descr="Image result for brea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2" descr="Image result for toasted club sandwich"/>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008272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What are Generators? </a:t>
            </a:r>
            <a:endParaRPr lang="en-US" dirty="0"/>
          </a:p>
        </p:txBody>
      </p:sp>
      <p:sp>
        <p:nvSpPr>
          <p:cNvPr id="12" name="Vertical Text Placeholder 11"/>
          <p:cNvSpPr>
            <a:spLocks noGrp="1"/>
          </p:cNvSpPr>
          <p:nvPr>
            <p:ph type="body" orient="vert" idx="1"/>
          </p:nvPr>
        </p:nvSpPr>
        <p:spPr/>
        <p:txBody>
          <a:bodyPr/>
          <a:lstStyle/>
          <a:p>
            <a:pPr lvl="0"/>
            <a:r>
              <a:rPr lang="en-US" sz="1400" dirty="0" smtClean="0"/>
              <a:t>Generators are an awesome way to kick start your application. </a:t>
            </a:r>
            <a:endParaRPr lang="en-US" sz="1400" dirty="0"/>
          </a:p>
        </p:txBody>
      </p:sp>
      <p:grpSp>
        <p:nvGrpSpPr>
          <p:cNvPr id="7" name="Group 6"/>
          <p:cNvGrpSpPr/>
          <p:nvPr/>
        </p:nvGrpSpPr>
        <p:grpSpPr>
          <a:xfrm>
            <a:off x="2543969" y="3001901"/>
            <a:ext cx="1820115" cy="453337"/>
            <a:chOff x="0" y="1768387"/>
            <a:chExt cx="1417884" cy="810002"/>
          </a:xfrm>
        </p:grpSpPr>
        <p:sp>
          <p:nvSpPr>
            <p:cNvPr id="8" name="Rounded Rectangle 7"/>
            <p:cNvSpPr/>
            <p:nvPr/>
          </p:nvSpPr>
          <p:spPr>
            <a:xfrm>
              <a:off x="0" y="1768387"/>
              <a:ext cx="1417884" cy="810002"/>
            </a:xfrm>
            <a:prstGeom prst="roundRect">
              <a:avLst>
                <a:gd name="adj" fmla="val 10000"/>
              </a:avLst>
            </a:prstGeom>
          </p:spPr>
          <p:style>
            <a:lnRef idx="2">
              <a:schemeClr val="accent2"/>
            </a:lnRef>
            <a:fillRef idx="1">
              <a:schemeClr val="lt1"/>
            </a:fillRef>
            <a:effectRef idx="0">
              <a:schemeClr val="accent2"/>
            </a:effectRef>
            <a:fontRef idx="minor">
              <a:schemeClr val="dk1"/>
            </a:fontRef>
          </p:style>
          <p:txBody>
            <a:bodyPr/>
            <a:lstStyle/>
            <a:p>
              <a:pPr algn="ctr"/>
              <a:r>
                <a:rPr lang="en-US" dirty="0" smtClean="0"/>
                <a:t>Prompts</a:t>
              </a:r>
              <a:endParaRPr lang="en-US" dirty="0"/>
            </a:p>
          </p:txBody>
        </p:sp>
        <p:sp>
          <p:nvSpPr>
            <p:cNvPr id="10" name="Rounded Rectangle 4"/>
            <p:cNvSpPr/>
            <p:nvPr/>
          </p:nvSpPr>
          <p:spPr>
            <a:xfrm>
              <a:off x="23724" y="1792111"/>
              <a:ext cx="1370436" cy="7625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985" tIns="6985" rIns="6985" bIns="6985" numCol="1" spcCol="1270" anchor="ctr" anchorCtr="0">
              <a:noAutofit/>
            </a:bodyPr>
            <a:lstStyle/>
            <a:p>
              <a:pPr algn="ctr"/>
              <a:endParaRPr lang="en-US" sz="1100" dirty="0" smtClean="0">
                <a:solidFill>
                  <a:schemeClr val="tx1"/>
                </a:solidFill>
              </a:endParaRPr>
            </a:p>
          </p:txBody>
        </p:sp>
      </p:grpSp>
      <p:cxnSp>
        <p:nvCxnSpPr>
          <p:cNvPr id="11" name="Straight Arrow Connector 10"/>
          <p:cNvCxnSpPr/>
          <p:nvPr/>
        </p:nvCxnSpPr>
        <p:spPr>
          <a:xfrm>
            <a:off x="4364084" y="3393138"/>
            <a:ext cx="1119987" cy="54838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rot="1498739">
            <a:off x="4556349" y="3468091"/>
            <a:ext cx="809320" cy="246221"/>
          </a:xfrm>
          <a:prstGeom prst="rect">
            <a:avLst/>
          </a:prstGeom>
          <a:noFill/>
        </p:spPr>
        <p:txBody>
          <a:bodyPr wrap="square" rtlCol="0">
            <a:spAutoFit/>
          </a:bodyPr>
          <a:lstStyle/>
          <a:p>
            <a:r>
              <a:rPr lang="en-US" sz="1000" b="1" dirty="0" smtClean="0"/>
              <a:t>answers</a:t>
            </a:r>
            <a:endParaRPr lang="en-US" sz="1000" dirty="0"/>
          </a:p>
        </p:txBody>
      </p:sp>
      <p:sp>
        <p:nvSpPr>
          <p:cNvPr id="22" name="Oval 21"/>
          <p:cNvSpPr/>
          <p:nvPr/>
        </p:nvSpPr>
        <p:spPr>
          <a:xfrm>
            <a:off x="5408185" y="3651112"/>
            <a:ext cx="2358707" cy="1042074"/>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b="1" dirty="0" smtClean="0">
                <a:solidFill>
                  <a:schemeClr val="tx1"/>
                </a:solidFill>
              </a:rPr>
              <a:t>Generator</a:t>
            </a:r>
            <a:endParaRPr lang="en-US" sz="1400" dirty="0">
              <a:solidFill>
                <a:schemeClr val="tx1"/>
              </a:solidFill>
            </a:endParaRPr>
          </a:p>
        </p:txBody>
      </p:sp>
      <p:cxnSp>
        <p:nvCxnSpPr>
          <p:cNvPr id="43" name="Straight Arrow Connector 42"/>
          <p:cNvCxnSpPr>
            <a:stCxn id="22" idx="1"/>
          </p:cNvCxnSpPr>
          <p:nvPr/>
        </p:nvCxnSpPr>
        <p:spPr>
          <a:xfrm flipH="1" flipV="1">
            <a:off x="4330141" y="3106757"/>
            <a:ext cx="1423469" cy="69696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52" name="TextBox 51"/>
          <p:cNvSpPr txBox="1"/>
          <p:nvPr/>
        </p:nvSpPr>
        <p:spPr>
          <a:xfrm rot="1498739">
            <a:off x="4530059" y="3227611"/>
            <a:ext cx="1162265" cy="246221"/>
          </a:xfrm>
          <a:prstGeom prst="rect">
            <a:avLst/>
          </a:prstGeom>
          <a:noFill/>
        </p:spPr>
        <p:txBody>
          <a:bodyPr wrap="square" rtlCol="0">
            <a:spAutoFit/>
          </a:bodyPr>
          <a:lstStyle/>
          <a:p>
            <a:r>
              <a:rPr lang="en-US" sz="1000" b="1" dirty="0"/>
              <a:t>c</a:t>
            </a:r>
            <a:r>
              <a:rPr lang="en-US" sz="1000" b="1" dirty="0" smtClean="0"/>
              <a:t>alls prompts</a:t>
            </a:r>
            <a:endParaRPr lang="en-US" sz="1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0763" y="3914944"/>
            <a:ext cx="2943321" cy="8725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AutoShape 6" descr="Image result for brea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2" descr="Image result for toasted club sandwich"/>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008272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What are Generators? </a:t>
            </a:r>
            <a:endParaRPr lang="en-US" dirty="0"/>
          </a:p>
        </p:txBody>
      </p:sp>
      <p:sp>
        <p:nvSpPr>
          <p:cNvPr id="12" name="Vertical Text Placeholder 11"/>
          <p:cNvSpPr>
            <a:spLocks noGrp="1"/>
          </p:cNvSpPr>
          <p:nvPr>
            <p:ph type="body" orient="vert" idx="1"/>
          </p:nvPr>
        </p:nvSpPr>
        <p:spPr/>
        <p:txBody>
          <a:bodyPr/>
          <a:lstStyle/>
          <a:p>
            <a:pPr lvl="0"/>
            <a:r>
              <a:rPr lang="en-US" sz="1400" dirty="0" smtClean="0"/>
              <a:t>Generators are an awesome way to kick start your application. </a:t>
            </a:r>
            <a:endParaRPr lang="en-US" sz="1400" dirty="0"/>
          </a:p>
        </p:txBody>
      </p:sp>
      <p:cxnSp>
        <p:nvCxnSpPr>
          <p:cNvPr id="13" name="Straight Arrow Connector 12"/>
          <p:cNvCxnSpPr/>
          <p:nvPr/>
        </p:nvCxnSpPr>
        <p:spPr>
          <a:xfrm>
            <a:off x="6523577" y="2563156"/>
            <a:ext cx="0" cy="108720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2" name="Oval 21"/>
          <p:cNvSpPr/>
          <p:nvPr/>
        </p:nvSpPr>
        <p:spPr>
          <a:xfrm>
            <a:off x="5408185" y="3651112"/>
            <a:ext cx="2358707" cy="1042074"/>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b="1" dirty="0" smtClean="0">
                <a:solidFill>
                  <a:schemeClr val="tx1"/>
                </a:solidFill>
              </a:rPr>
              <a:t>Generator</a:t>
            </a:r>
            <a:endParaRPr lang="en-US" sz="1400" dirty="0">
              <a:solidFill>
                <a:schemeClr val="tx1"/>
              </a:solidFill>
            </a:endParaRPr>
          </a:p>
        </p:txBody>
      </p:sp>
      <p:sp>
        <p:nvSpPr>
          <p:cNvPr id="2" name="AutoShape 6" descr="Image result for brea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5858" y="1802567"/>
            <a:ext cx="1027095" cy="5770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1191" y="1879366"/>
            <a:ext cx="530349" cy="478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4"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1297" y="1879366"/>
            <a:ext cx="641606" cy="403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AutoShape 12" descr="Image result for toasted club sandwich"/>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008272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What are Generators? </a:t>
            </a:r>
            <a:endParaRPr lang="en-US" dirty="0"/>
          </a:p>
        </p:txBody>
      </p:sp>
      <p:sp>
        <p:nvSpPr>
          <p:cNvPr id="12" name="Vertical Text Placeholder 11"/>
          <p:cNvSpPr>
            <a:spLocks noGrp="1"/>
          </p:cNvSpPr>
          <p:nvPr>
            <p:ph type="body" orient="vert" idx="1"/>
          </p:nvPr>
        </p:nvSpPr>
        <p:spPr/>
        <p:txBody>
          <a:bodyPr/>
          <a:lstStyle/>
          <a:p>
            <a:pPr lvl="0"/>
            <a:r>
              <a:rPr lang="en-US" sz="1400" dirty="0" smtClean="0"/>
              <a:t>Generators are an awesome way to kick start your application. </a:t>
            </a:r>
            <a:endParaRPr lang="en-US" sz="1400" dirty="0"/>
          </a:p>
        </p:txBody>
      </p:sp>
      <p:cxnSp>
        <p:nvCxnSpPr>
          <p:cNvPr id="13" name="Straight Arrow Connector 12"/>
          <p:cNvCxnSpPr/>
          <p:nvPr/>
        </p:nvCxnSpPr>
        <p:spPr>
          <a:xfrm>
            <a:off x="6523577" y="2563156"/>
            <a:ext cx="0" cy="108720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2" name="Oval 21"/>
          <p:cNvSpPr/>
          <p:nvPr/>
        </p:nvSpPr>
        <p:spPr>
          <a:xfrm>
            <a:off x="5408185" y="3651112"/>
            <a:ext cx="2358707" cy="1042074"/>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b="1" dirty="0" smtClean="0">
                <a:solidFill>
                  <a:schemeClr val="tx1"/>
                </a:solidFill>
              </a:rPr>
              <a:t>Generator</a:t>
            </a:r>
            <a:endParaRPr lang="en-US" sz="1400" dirty="0">
              <a:solidFill>
                <a:schemeClr val="tx1"/>
              </a:solidFill>
            </a:endParaRPr>
          </a:p>
        </p:txBody>
      </p:sp>
      <p:cxnSp>
        <p:nvCxnSpPr>
          <p:cNvPr id="33" name="Straight Arrow Connector 32"/>
          <p:cNvCxnSpPr>
            <a:endCxn id="22" idx="4"/>
          </p:cNvCxnSpPr>
          <p:nvPr/>
        </p:nvCxnSpPr>
        <p:spPr>
          <a:xfrm flipV="1">
            <a:off x="6584944" y="4693186"/>
            <a:ext cx="2595" cy="92541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 name="AutoShape 6" descr="Image result for brea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5858" y="1802567"/>
            <a:ext cx="1027095" cy="5770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1191" y="1879366"/>
            <a:ext cx="530349" cy="478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5858" y="5517509"/>
            <a:ext cx="1275439" cy="12754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4"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1297" y="1879366"/>
            <a:ext cx="641606" cy="403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AutoShape 12" descr="Image result for toasted club sandwich"/>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008272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What are Generators? </a:t>
            </a:r>
            <a:endParaRPr lang="en-US" dirty="0"/>
          </a:p>
        </p:txBody>
      </p:sp>
      <p:sp>
        <p:nvSpPr>
          <p:cNvPr id="12" name="Vertical Text Placeholder 11"/>
          <p:cNvSpPr>
            <a:spLocks noGrp="1"/>
          </p:cNvSpPr>
          <p:nvPr>
            <p:ph type="body" orient="vert" idx="1"/>
          </p:nvPr>
        </p:nvSpPr>
        <p:spPr/>
        <p:txBody>
          <a:bodyPr/>
          <a:lstStyle/>
          <a:p>
            <a:pPr lvl="0"/>
            <a:r>
              <a:rPr lang="en-US" sz="1400" dirty="0" smtClean="0"/>
              <a:t>Generators are an awesome way to kick start your application. </a:t>
            </a:r>
            <a:endParaRPr lang="en-US" sz="1400" dirty="0"/>
          </a:p>
        </p:txBody>
      </p:sp>
      <p:cxnSp>
        <p:nvCxnSpPr>
          <p:cNvPr id="13" name="Straight Arrow Connector 12"/>
          <p:cNvCxnSpPr/>
          <p:nvPr/>
        </p:nvCxnSpPr>
        <p:spPr>
          <a:xfrm>
            <a:off x="6523577" y="2563156"/>
            <a:ext cx="0" cy="108720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2" name="Oval 21"/>
          <p:cNvSpPr/>
          <p:nvPr/>
        </p:nvSpPr>
        <p:spPr>
          <a:xfrm>
            <a:off x="5408185" y="3651112"/>
            <a:ext cx="2358707" cy="1042074"/>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b="1" dirty="0" smtClean="0">
                <a:solidFill>
                  <a:schemeClr val="tx1"/>
                </a:solidFill>
              </a:rPr>
              <a:t>Generator</a:t>
            </a:r>
            <a:endParaRPr lang="en-US" sz="1400" dirty="0">
              <a:solidFill>
                <a:schemeClr val="tx1"/>
              </a:solidFill>
            </a:endParaRPr>
          </a:p>
        </p:txBody>
      </p:sp>
      <p:cxnSp>
        <p:nvCxnSpPr>
          <p:cNvPr id="23" name="Straight Arrow Connector 22"/>
          <p:cNvCxnSpPr/>
          <p:nvPr/>
        </p:nvCxnSpPr>
        <p:spPr>
          <a:xfrm>
            <a:off x="7766892" y="4149054"/>
            <a:ext cx="1700939"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nvGrpSpPr>
          <p:cNvPr id="24" name="Group 23"/>
          <p:cNvGrpSpPr/>
          <p:nvPr/>
        </p:nvGrpSpPr>
        <p:grpSpPr>
          <a:xfrm>
            <a:off x="9467831" y="3922385"/>
            <a:ext cx="1820115" cy="653434"/>
            <a:chOff x="0" y="1768387"/>
            <a:chExt cx="1417884" cy="810002"/>
          </a:xfrm>
        </p:grpSpPr>
        <p:sp>
          <p:nvSpPr>
            <p:cNvPr id="25" name="Rounded Rectangle 24"/>
            <p:cNvSpPr/>
            <p:nvPr/>
          </p:nvSpPr>
          <p:spPr>
            <a:xfrm>
              <a:off x="0" y="1768387"/>
              <a:ext cx="1417884" cy="810002"/>
            </a:xfrm>
            <a:prstGeom prst="roundRect">
              <a:avLst>
                <a:gd name="adj" fmla="val 10000"/>
              </a:avLst>
            </a:prstGeom>
          </p:spPr>
          <p:style>
            <a:lnRef idx="2">
              <a:schemeClr val="accent2"/>
            </a:lnRef>
            <a:fillRef idx="1">
              <a:schemeClr val="lt1"/>
            </a:fillRef>
            <a:effectRef idx="0">
              <a:schemeClr val="accent2"/>
            </a:effectRef>
            <a:fontRef idx="minor">
              <a:schemeClr val="dk1"/>
            </a:fontRef>
          </p:style>
          <p:txBody>
            <a:bodyPr/>
            <a:lstStyle/>
            <a:p>
              <a:pPr algn="ctr"/>
              <a:r>
                <a:rPr lang="en-US" dirty="0" smtClean="0"/>
                <a:t>Generated project</a:t>
              </a:r>
              <a:endParaRPr lang="en-US" dirty="0"/>
            </a:p>
          </p:txBody>
        </p:sp>
        <p:sp>
          <p:nvSpPr>
            <p:cNvPr id="26" name="Rounded Rectangle 4"/>
            <p:cNvSpPr/>
            <p:nvPr/>
          </p:nvSpPr>
          <p:spPr>
            <a:xfrm>
              <a:off x="23724" y="1792111"/>
              <a:ext cx="1370436" cy="7625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985" tIns="6985" rIns="6985" bIns="6985" numCol="1" spcCol="1270" anchor="ctr" anchorCtr="0">
              <a:noAutofit/>
            </a:bodyPr>
            <a:lstStyle/>
            <a:p>
              <a:pPr algn="ctr"/>
              <a:endParaRPr lang="en-US" sz="1100" dirty="0" smtClean="0">
                <a:solidFill>
                  <a:schemeClr val="tx1"/>
                </a:solidFill>
              </a:endParaRPr>
            </a:p>
          </p:txBody>
        </p:sp>
      </p:grpSp>
      <p:cxnSp>
        <p:nvCxnSpPr>
          <p:cNvPr id="33" name="Straight Arrow Connector 32"/>
          <p:cNvCxnSpPr>
            <a:endCxn id="22" idx="4"/>
          </p:cNvCxnSpPr>
          <p:nvPr/>
        </p:nvCxnSpPr>
        <p:spPr>
          <a:xfrm flipV="1">
            <a:off x="6584944" y="4693186"/>
            <a:ext cx="2595" cy="92541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 name="AutoShape 6" descr="Image result for brea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5858" y="1802567"/>
            <a:ext cx="1027095" cy="5770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1191" y="1879366"/>
            <a:ext cx="530349" cy="478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5858" y="5517509"/>
            <a:ext cx="1275439" cy="12754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4"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1297" y="1879366"/>
            <a:ext cx="641606" cy="403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AutoShape 12" descr="Image result for toasted club sandwich"/>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7"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14469" y="4613024"/>
            <a:ext cx="1615152" cy="9044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 name="Cloud 33"/>
          <p:cNvSpPr/>
          <p:nvPr/>
        </p:nvSpPr>
        <p:spPr>
          <a:xfrm>
            <a:off x="9202502" y="5618602"/>
            <a:ext cx="2085444" cy="870333"/>
          </a:xfrm>
          <a:prstGeom prst="cloud">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YUMMY!! :P</a:t>
            </a:r>
            <a:endParaRPr lang="en-US" dirty="0"/>
          </a:p>
        </p:txBody>
      </p:sp>
    </p:spTree>
    <p:extLst>
      <p:ext uri="{BB962C8B-B14F-4D97-AF65-F5344CB8AC3E}">
        <p14:creationId xmlns:p14="http://schemas.microsoft.com/office/powerpoint/2010/main" val="1900827236"/>
      </p:ext>
    </p:extLst>
  </p:cSld>
  <p:clrMapOvr>
    <a:masterClrMapping/>
  </p:clrMapOvr>
  <p:timing>
    <p:tnLst>
      <p:par>
        <p:cTn id="1" dur="indefinite" restart="never" nodeType="tmRoot"/>
      </p:par>
    </p:tnLst>
  </p:timing>
</p:sld>
</file>

<file path=ppt/theme/theme1.xml><?xml version="1.0" encoding="utf-8"?>
<a:theme xmlns:a="http://schemas.openxmlformats.org/drawingml/2006/main" name="Brand Mark">
  <a:themeElements>
    <a:clrScheme name="Tradition">
      <a:dk1>
        <a:srgbClr val="121116"/>
      </a:dk1>
      <a:lt1>
        <a:srgbClr val="FFFFFF"/>
      </a:lt1>
      <a:dk2>
        <a:srgbClr val="BBBBBB"/>
      </a:dk2>
      <a:lt2>
        <a:srgbClr val="0000FF"/>
      </a:lt2>
      <a:accent1>
        <a:srgbClr val="EFEFEF"/>
      </a:accent1>
      <a:accent2>
        <a:srgbClr val="FB0D42"/>
      </a:accent2>
      <a:accent3>
        <a:srgbClr val="F6FF2E"/>
      </a:accent3>
      <a:accent4>
        <a:srgbClr val="23FBFF"/>
      </a:accent4>
      <a:accent5>
        <a:srgbClr val="DA02FF"/>
      </a:accent5>
      <a:accent6>
        <a:srgbClr val="28FF6D"/>
      </a:accent6>
      <a:hlink>
        <a:srgbClr val="0000FF"/>
      </a:hlink>
      <a:folHlink>
        <a:srgbClr val="0000FF"/>
      </a:folHlink>
    </a:clrScheme>
    <a:fontScheme name="SapientRazorfish">
      <a:majorFont>
        <a:latin typeface="Gotham Medium"/>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otham Book"/>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over">
  <a:themeElements>
    <a:clrScheme name="Tradition">
      <a:dk1>
        <a:srgbClr val="121116"/>
      </a:dk1>
      <a:lt1>
        <a:srgbClr val="FFFFFF"/>
      </a:lt1>
      <a:dk2>
        <a:srgbClr val="BBBBBB"/>
      </a:dk2>
      <a:lt2>
        <a:srgbClr val="0000FF"/>
      </a:lt2>
      <a:accent1>
        <a:srgbClr val="EFEFEF"/>
      </a:accent1>
      <a:accent2>
        <a:srgbClr val="FB0D42"/>
      </a:accent2>
      <a:accent3>
        <a:srgbClr val="F6FF2E"/>
      </a:accent3>
      <a:accent4>
        <a:srgbClr val="23FBFF"/>
      </a:accent4>
      <a:accent5>
        <a:srgbClr val="DA02FF"/>
      </a:accent5>
      <a:accent6>
        <a:srgbClr val="28FF6D"/>
      </a:accent6>
      <a:hlink>
        <a:srgbClr val="0000FF"/>
      </a:hlink>
      <a:folHlink>
        <a:srgbClr val="0000FF"/>
      </a:folHlink>
    </a:clrScheme>
    <a:fontScheme name="SapientRazorfish">
      <a:majorFont>
        <a:latin typeface="Gotham Medium"/>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otham Book"/>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Agenda">
  <a:themeElements>
    <a:clrScheme name="Tradition">
      <a:dk1>
        <a:srgbClr val="121116"/>
      </a:dk1>
      <a:lt1>
        <a:srgbClr val="FFFFFF"/>
      </a:lt1>
      <a:dk2>
        <a:srgbClr val="BBBBBB"/>
      </a:dk2>
      <a:lt2>
        <a:srgbClr val="0000FF"/>
      </a:lt2>
      <a:accent1>
        <a:srgbClr val="EFEFEF"/>
      </a:accent1>
      <a:accent2>
        <a:srgbClr val="FB0D42"/>
      </a:accent2>
      <a:accent3>
        <a:srgbClr val="F6FF2E"/>
      </a:accent3>
      <a:accent4>
        <a:srgbClr val="23FBFF"/>
      </a:accent4>
      <a:accent5>
        <a:srgbClr val="DA02FF"/>
      </a:accent5>
      <a:accent6>
        <a:srgbClr val="28FF6D"/>
      </a:accent6>
      <a:hlink>
        <a:srgbClr val="0000FF"/>
      </a:hlink>
      <a:folHlink>
        <a:srgbClr val="0000FF"/>
      </a:folHlink>
    </a:clrScheme>
    <a:fontScheme name="SapientRazorfish">
      <a:majorFont>
        <a:latin typeface="Gotham Medium"/>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otham Book"/>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Divider">
  <a:themeElements>
    <a:clrScheme name="Tradition">
      <a:dk1>
        <a:srgbClr val="121116"/>
      </a:dk1>
      <a:lt1>
        <a:srgbClr val="FFFFFF"/>
      </a:lt1>
      <a:dk2>
        <a:srgbClr val="BBBBBB"/>
      </a:dk2>
      <a:lt2>
        <a:srgbClr val="0000FF"/>
      </a:lt2>
      <a:accent1>
        <a:srgbClr val="EFEFEF"/>
      </a:accent1>
      <a:accent2>
        <a:srgbClr val="FB0D42"/>
      </a:accent2>
      <a:accent3>
        <a:srgbClr val="F6FF2E"/>
      </a:accent3>
      <a:accent4>
        <a:srgbClr val="23FBFF"/>
      </a:accent4>
      <a:accent5>
        <a:srgbClr val="DA02FF"/>
      </a:accent5>
      <a:accent6>
        <a:srgbClr val="28FF6D"/>
      </a:accent6>
      <a:hlink>
        <a:srgbClr val="0000FF"/>
      </a:hlink>
      <a:folHlink>
        <a:srgbClr val="0000FF"/>
      </a:folHlink>
    </a:clrScheme>
    <a:fontScheme name="SapientRazorfish">
      <a:majorFont>
        <a:latin typeface="Gotham Medium"/>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otham Book"/>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Quote">
  <a:themeElements>
    <a:clrScheme name="Tradition">
      <a:dk1>
        <a:srgbClr val="121116"/>
      </a:dk1>
      <a:lt1>
        <a:srgbClr val="FFFFFF"/>
      </a:lt1>
      <a:dk2>
        <a:srgbClr val="BBBBBB"/>
      </a:dk2>
      <a:lt2>
        <a:srgbClr val="0000FF"/>
      </a:lt2>
      <a:accent1>
        <a:srgbClr val="EFEFEF"/>
      </a:accent1>
      <a:accent2>
        <a:srgbClr val="FB0D42"/>
      </a:accent2>
      <a:accent3>
        <a:srgbClr val="F6FF2E"/>
      </a:accent3>
      <a:accent4>
        <a:srgbClr val="23FBFF"/>
      </a:accent4>
      <a:accent5>
        <a:srgbClr val="DA02FF"/>
      </a:accent5>
      <a:accent6>
        <a:srgbClr val="28FF6D"/>
      </a:accent6>
      <a:hlink>
        <a:srgbClr val="0000FF"/>
      </a:hlink>
      <a:folHlink>
        <a:srgbClr val="0000FF"/>
      </a:folHlink>
    </a:clrScheme>
    <a:fontScheme name="SapientRazorfish">
      <a:majorFont>
        <a:latin typeface="Gotham Medium"/>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otham Book"/>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Content">
  <a:themeElements>
    <a:clrScheme name="Tradition">
      <a:dk1>
        <a:srgbClr val="121116"/>
      </a:dk1>
      <a:lt1>
        <a:srgbClr val="FFFFFF"/>
      </a:lt1>
      <a:dk2>
        <a:srgbClr val="BBBBBB"/>
      </a:dk2>
      <a:lt2>
        <a:srgbClr val="0000FF"/>
      </a:lt2>
      <a:accent1>
        <a:srgbClr val="EFEFEF"/>
      </a:accent1>
      <a:accent2>
        <a:srgbClr val="FB0D42"/>
      </a:accent2>
      <a:accent3>
        <a:srgbClr val="F6FF2E"/>
      </a:accent3>
      <a:accent4>
        <a:srgbClr val="23FBFF"/>
      </a:accent4>
      <a:accent5>
        <a:srgbClr val="DA02FF"/>
      </a:accent5>
      <a:accent6>
        <a:srgbClr val="28FF6D"/>
      </a:accent6>
      <a:hlink>
        <a:srgbClr val="0000FF"/>
      </a:hlink>
      <a:folHlink>
        <a:srgbClr val="0000FF"/>
      </a:folHlink>
    </a:clrScheme>
    <a:fontScheme name="SapientRazorfish">
      <a:majorFont>
        <a:latin typeface="Gotham Medium"/>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otham Book"/>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Back Cover">
  <a:themeElements>
    <a:clrScheme name="Tradition">
      <a:dk1>
        <a:srgbClr val="121116"/>
      </a:dk1>
      <a:lt1>
        <a:srgbClr val="FFFFFF"/>
      </a:lt1>
      <a:dk2>
        <a:srgbClr val="BBBBBB"/>
      </a:dk2>
      <a:lt2>
        <a:srgbClr val="0000FF"/>
      </a:lt2>
      <a:accent1>
        <a:srgbClr val="EFEFEF"/>
      </a:accent1>
      <a:accent2>
        <a:srgbClr val="FB0D42"/>
      </a:accent2>
      <a:accent3>
        <a:srgbClr val="F6FF2E"/>
      </a:accent3>
      <a:accent4>
        <a:srgbClr val="23FBFF"/>
      </a:accent4>
      <a:accent5>
        <a:srgbClr val="DA02FF"/>
      </a:accent5>
      <a:accent6>
        <a:srgbClr val="28FF6D"/>
      </a:accent6>
      <a:hlink>
        <a:srgbClr val="0000FF"/>
      </a:hlink>
      <a:folHlink>
        <a:srgbClr val="0000FF"/>
      </a:folHlink>
    </a:clrScheme>
    <a:fontScheme name="SapientRazorfish">
      <a:majorFont>
        <a:latin typeface="Gotham Medium"/>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otham Book"/>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1700</TotalTime>
  <Words>1089</Words>
  <Application>Microsoft Office PowerPoint</Application>
  <PresentationFormat>Custom</PresentationFormat>
  <Paragraphs>183</Paragraphs>
  <Slides>32</Slides>
  <Notes>0</Notes>
  <HiddenSlides>0</HiddenSlides>
  <MMClips>0</MMClips>
  <ScaleCrop>false</ScaleCrop>
  <HeadingPairs>
    <vt:vector size="4" baseType="variant">
      <vt:variant>
        <vt:lpstr>Theme</vt:lpstr>
      </vt:variant>
      <vt:variant>
        <vt:i4>7</vt:i4>
      </vt:variant>
      <vt:variant>
        <vt:lpstr>Slide Titles</vt:lpstr>
      </vt:variant>
      <vt:variant>
        <vt:i4>32</vt:i4>
      </vt:variant>
    </vt:vector>
  </HeadingPairs>
  <TitlesOfParts>
    <vt:vector size="39" baseType="lpstr">
      <vt:lpstr>Brand Mark</vt:lpstr>
      <vt:lpstr>Cover</vt:lpstr>
      <vt:lpstr>Agenda</vt:lpstr>
      <vt:lpstr>Divider</vt:lpstr>
      <vt:lpstr>Quote</vt:lpstr>
      <vt:lpstr>Content</vt:lpstr>
      <vt:lpstr>Back Cover</vt:lpstr>
      <vt:lpstr>PowerPoint Presentation</vt:lpstr>
      <vt:lpstr>Generators – let us set up your project!</vt:lpstr>
      <vt:lpstr>Agenda</vt:lpstr>
      <vt:lpstr>What are Generators? </vt:lpstr>
      <vt:lpstr>What are Generators? </vt:lpstr>
      <vt:lpstr>What are Generators? </vt:lpstr>
      <vt:lpstr>What are Generators? </vt:lpstr>
      <vt:lpstr>What are Generators? </vt:lpstr>
      <vt:lpstr>What are Generators? </vt:lpstr>
      <vt:lpstr>Why Generators?</vt:lpstr>
      <vt:lpstr>Why Generators?</vt:lpstr>
      <vt:lpstr>Why Generators?</vt:lpstr>
      <vt:lpstr>Why Generators?</vt:lpstr>
      <vt:lpstr>Why Generators?</vt:lpstr>
      <vt:lpstr>How? </vt:lpstr>
      <vt:lpstr>What is Yeoman? </vt:lpstr>
      <vt:lpstr>What is Yeoman? </vt:lpstr>
      <vt:lpstr>What is Yeoman? </vt:lpstr>
      <vt:lpstr>DEMO</vt:lpstr>
      <vt:lpstr>CODE-WALK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   Feedback?</vt:lpstr>
      <vt:lpstr>Thank You</vt:lpstr>
      <vt:lpstr>PowerPoint Presentation</vt:lpstr>
    </vt:vector>
  </TitlesOfParts>
  <Company>Sapient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Sapient</dc:creator>
  <cp:lastModifiedBy>WIN764BIT</cp:lastModifiedBy>
  <cp:revision>215</cp:revision>
  <dcterms:created xsi:type="dcterms:W3CDTF">2017-01-23T16:33:08Z</dcterms:created>
  <dcterms:modified xsi:type="dcterms:W3CDTF">2017-05-31T07:57:30Z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https://vox.publicis.sapient.com</vt:lpwstr>
  </property>
  <property fmtid="{D5CDD505-2E9C-101B-9397-08002B2CF9AE}" pid="3" name="Offisync_UniqueId">
    <vt:lpwstr>156517</vt:lpwstr>
  </property>
  <property fmtid="{D5CDD505-2E9C-101B-9397-08002B2CF9AE}" pid="4" name="Offisync_UpdateToken">
    <vt:lpwstr>5</vt:lpwstr>
  </property>
  <property fmtid="{D5CDD505-2E9C-101B-9397-08002B2CF9AE}" pid="5" name="Jive_VersionGuid">
    <vt:lpwstr>1e136e0c-a3d9-4189-8573-3e9ffa1f0565</vt:lpwstr>
  </property>
  <property fmtid="{D5CDD505-2E9C-101B-9397-08002B2CF9AE}" pid="6" name="Offisync_ServerID">
    <vt:lpwstr>2a760b3e-54a5-418b-9dd9-555cd32dea45</vt:lpwstr>
  </property>
  <property fmtid="{D5CDD505-2E9C-101B-9397-08002B2CF9AE}" pid="7" name="Jive_LatestUserAccountName">
    <vt:lpwstr>adala4</vt:lpwstr>
  </property>
  <property fmtid="{D5CDD505-2E9C-101B-9397-08002B2CF9AE}" pid="8" name="Jive_ModifiedButNotPublished">
    <vt:lpwstr>True</vt:lpwstr>
  </property>
</Properties>
</file>