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7fbee761-a580-48b8-8768-918711c6a72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6ec75a28a4b4ff1" /><Relationship Type="http://schemas.openxmlformats.org/officeDocument/2006/relationships/hyperlink" Target="https://app.powerbi.com/reports/7fbee761-a580-48b8-8768-918711c6a722/ReportSection?pbi_source=PowerPoint" TargetMode="External" Id="RelId0" /><Relationship Type="http://schemas.openxmlformats.org/officeDocument/2006/relationships/image" Target="/ppt/media/image4.png" Id="imgId1623464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0d2801ec38494e59" /><Relationship Type="http://schemas.openxmlformats.org/officeDocument/2006/relationships/hyperlink" Target="https://app.powerbi.com/reports/7fbee761-a580-48b8-8768-918711c6a722/ReportSectionb04fcadbc2ee3204841b?pbi_source=PowerPoint" TargetMode="External" Id="RelId1" /><Relationship Type="http://schemas.openxmlformats.org/officeDocument/2006/relationships/image" Target="/ppt/media/image5.png" Id="imgId1623464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5b5e876fa684016" /><Relationship Type="http://schemas.openxmlformats.org/officeDocument/2006/relationships/hyperlink" Target="https://app.powerbi.com/reports/7fbee761-a580-48b8-8768-918711c6a722/ReportSectionb24ab3ea1308aba15edb?pbi_source=PowerPoint" TargetMode="External" Id="RelId2" /><Relationship Type="http://schemas.openxmlformats.org/officeDocument/2006/relationships/image" Target="/ppt/media/image6.png" Id="imgId1623464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fd140b0c8f349c9" /><Relationship Type="http://schemas.openxmlformats.org/officeDocument/2006/relationships/hyperlink" Target="https://app.powerbi.com/reports/7fbee761-a580-48b8-8768-918711c6a722/ReportSection20472616403401a04928?pbi_source=PowerPoint" TargetMode="External" Id="RelId3" /><Relationship Type="http://schemas.openxmlformats.org/officeDocument/2006/relationships/image" Target="/ppt/media/image7.png" Id="imgId16234650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917062f60254cb7" /><Relationship Type="http://schemas.openxmlformats.org/officeDocument/2006/relationships/hyperlink" Target="https://app.powerbi.com/reports/7fbee761-a580-48b8-8768-918711c6a722/ReportSection189e6d14826680d9c850?pbi_source=PowerPoint" TargetMode="External" Id="RelId4" /><Relationship Type="http://schemas.openxmlformats.org/officeDocument/2006/relationships/image" Target="/ppt/media/image8.png" Id="imgId1623465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db8db158d1c48e9" /><Relationship Type="http://schemas.openxmlformats.org/officeDocument/2006/relationships/hyperlink" Target="https://app.powerbi.com/reports/7fbee761-a580-48b8-8768-918711c6a722/ReportSectiona4fba357739d1280a144?pbi_source=PowerPoint" TargetMode="External" Id="RelId5" /><Relationship Type="http://schemas.openxmlformats.org/officeDocument/2006/relationships/image" Target="/ppt/media/image9.png" Id="imgId16234652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Assignment5_Team1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7/15/2018 9:30:00 PM Atlantic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7/15/2018 9:24:43 PM Atlantic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23464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23464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23464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2346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23465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23465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