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fdc82d97-d748-4f7e-9e2c-55f6e0179906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fefd5b31634f4956" /><Relationship Type="http://schemas.openxmlformats.org/officeDocument/2006/relationships/hyperlink" Target="https://app.powerbi.com/reports/fdc82d97-d748-4f7e-9e2c-55f6e0179906/ReportSection?pbi_source=PowerPoint" TargetMode="External" Id="RelId0" /><Relationship Type="http://schemas.openxmlformats.org/officeDocument/2006/relationships/image" Target="/ppt/media/image4.png" Id="imgId15790956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324de86f5a0d4af7" /><Relationship Type="http://schemas.openxmlformats.org/officeDocument/2006/relationships/hyperlink" Target="https://app.powerbi.com/reports/fdc82d97-d748-4f7e-9e2c-55f6e0179906/ReportSection14e93bd24e029c06ddc7?pbi_source=PowerPoint" TargetMode="External" Id="RelId1" /><Relationship Type="http://schemas.openxmlformats.org/officeDocument/2006/relationships/image" Target="/ppt/media/image5.png" Id="imgId1579095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0b836383e9f54700" /><Relationship Type="http://schemas.openxmlformats.org/officeDocument/2006/relationships/hyperlink" Target="https://app.powerbi.com/reports/fdc82d97-d748-4f7e-9e2c-55f6e0179906/ReportSection97044d742c4b093c80a9?pbi_source=PowerPoint" TargetMode="External" Id="RelId2" /><Relationship Type="http://schemas.openxmlformats.org/officeDocument/2006/relationships/image" Target="/ppt/media/image6.png" Id="imgId15790958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2823fad9ef3544f6" /><Relationship Type="http://schemas.openxmlformats.org/officeDocument/2006/relationships/hyperlink" Target="https://app.powerbi.com/reports/fdc82d97-d748-4f7e-9e2c-55f6e0179906/ReportSection0f47d70ef4793112c197?pbi_source=PowerPoint" TargetMode="External" Id="RelId3" /><Relationship Type="http://schemas.openxmlformats.org/officeDocument/2006/relationships/image" Target="/ppt/media/image7.png" Id="imgId15790959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b144bd984251475c" /><Relationship Type="http://schemas.openxmlformats.org/officeDocument/2006/relationships/hyperlink" Target="https://app.powerbi.com/reports/fdc82d97-d748-4f7e-9e2c-55f6e0179906/ReportSectionf1bf92afba9bac1abc37?pbi_source=PowerPoint" TargetMode="External" Id="RelId4" /><Relationship Type="http://schemas.openxmlformats.org/officeDocument/2006/relationships/image" Target="/ppt/media/image8.png" Id="imgId15790960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32efbfcde9fc447b" /><Relationship Type="http://schemas.openxmlformats.org/officeDocument/2006/relationships/hyperlink" Target="https://app.powerbi.com/reports/fdc82d97-d748-4f7e-9e2c-55f6e0179906/ReportSection2ed1aff639fa0f1c7919?pbi_source=PowerPoint" TargetMode="External" Id="RelId5" /><Relationship Type="http://schemas.openxmlformats.org/officeDocument/2006/relationships/image" Target="/ppt/media/image9.png" Id="imgId15790961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Assignment4_Team1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7/2/2018 12:58:02 PM Atlantic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7/2/2018 12:54:36 PM Atlantic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79095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79095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79095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79095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79096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79096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