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CB1C-F3A0-4E74-9E04-DAAF07D34B4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A3845B4-1176-4AC3-88FC-46D682E06EB8}">
      <dgm:prSet phldrT="[Text]"/>
      <dgm:spPr/>
      <dgm:t>
        <a:bodyPr/>
        <a:lstStyle/>
        <a:p>
          <a:r>
            <a:rPr lang="en-US" altLang="zh-CN" dirty="0"/>
            <a:t>We use model to detect fire from a image, and the model will tell us there is a fire or not.</a:t>
          </a:r>
          <a:endParaRPr lang="en-CA" dirty="0"/>
        </a:p>
      </dgm:t>
    </dgm:pt>
    <dgm:pt modelId="{0CA81FBD-DC47-4146-8798-AF4F0DEB22D7}" type="parTrans" cxnId="{1FD0FBCF-8335-4518-BADA-116728F08896}">
      <dgm:prSet/>
      <dgm:spPr/>
      <dgm:t>
        <a:bodyPr/>
        <a:lstStyle/>
        <a:p>
          <a:endParaRPr lang="en-CA"/>
        </a:p>
      </dgm:t>
    </dgm:pt>
    <dgm:pt modelId="{C6F20594-5281-4714-B02D-0608105178A1}" type="sibTrans" cxnId="{1FD0FBCF-8335-4518-BADA-116728F08896}">
      <dgm:prSet/>
      <dgm:spPr/>
      <dgm:t>
        <a:bodyPr/>
        <a:lstStyle/>
        <a:p>
          <a:endParaRPr lang="en-CA"/>
        </a:p>
      </dgm:t>
    </dgm:pt>
    <dgm:pt modelId="{B8FBEEE9-00AE-4208-B68A-97C3A6A77CAA}">
      <dgm:prSet phldrT="[Text]"/>
      <dgm:spPr/>
      <dgm:t>
        <a:bodyPr/>
        <a:lstStyle/>
        <a:p>
          <a:r>
            <a:rPr lang="en-CA" dirty="0"/>
            <a:t>We try to use </a:t>
          </a:r>
          <a:r>
            <a:rPr lang="en-CA" dirty="0" err="1"/>
            <a:t>Yolo</a:t>
          </a:r>
          <a:r>
            <a:rPr lang="en-CA" dirty="0"/>
            <a:t> model to identify fire in the image</a:t>
          </a:r>
        </a:p>
      </dgm:t>
    </dgm:pt>
    <dgm:pt modelId="{5C1D1A47-FCF9-49EA-A956-7739730F63CD}" type="parTrans" cxnId="{64F5AF34-3728-4B9B-BB2F-34746BFFFEF9}">
      <dgm:prSet/>
      <dgm:spPr/>
      <dgm:t>
        <a:bodyPr/>
        <a:lstStyle/>
        <a:p>
          <a:endParaRPr lang="en-CA"/>
        </a:p>
      </dgm:t>
    </dgm:pt>
    <dgm:pt modelId="{8DB59B1A-0B5A-47CC-AC4A-E41450240434}" type="sibTrans" cxnId="{64F5AF34-3728-4B9B-BB2F-34746BFFFEF9}">
      <dgm:prSet/>
      <dgm:spPr/>
      <dgm:t>
        <a:bodyPr/>
        <a:lstStyle/>
        <a:p>
          <a:endParaRPr lang="en-CA"/>
        </a:p>
      </dgm:t>
    </dgm:pt>
    <dgm:pt modelId="{7E387077-BD61-4DBD-AECD-A821DA34134E}">
      <dgm:prSet phldrT="[Text]"/>
      <dgm:spPr/>
      <dgm:t>
        <a:bodyPr/>
        <a:lstStyle/>
        <a:p>
          <a:r>
            <a:rPr lang="en-CA" dirty="0"/>
            <a:t>Finally, we can detect fire from video</a:t>
          </a:r>
        </a:p>
      </dgm:t>
    </dgm:pt>
    <dgm:pt modelId="{B1480EB1-E40C-4791-BD54-9C2EE501DE78}" type="parTrans" cxnId="{046A65B7-F1AE-425A-AA14-11F7911747AE}">
      <dgm:prSet/>
      <dgm:spPr/>
      <dgm:t>
        <a:bodyPr/>
        <a:lstStyle/>
        <a:p>
          <a:endParaRPr lang="en-CA"/>
        </a:p>
      </dgm:t>
    </dgm:pt>
    <dgm:pt modelId="{CC73EF97-C3D1-43FF-896E-BA8C1DCD8216}" type="sibTrans" cxnId="{046A65B7-F1AE-425A-AA14-11F7911747AE}">
      <dgm:prSet/>
      <dgm:spPr/>
      <dgm:t>
        <a:bodyPr/>
        <a:lstStyle/>
        <a:p>
          <a:endParaRPr lang="en-CA"/>
        </a:p>
      </dgm:t>
    </dgm:pt>
    <dgm:pt modelId="{ED8A20CC-4145-4CFA-9110-97FEBD2717F6}" type="pres">
      <dgm:prSet presAssocID="{FA4ECB1C-F3A0-4E74-9E04-DAAF07D34B45}" presName="rootnode" presStyleCnt="0">
        <dgm:presLayoutVars>
          <dgm:chMax/>
          <dgm:chPref/>
          <dgm:dir/>
          <dgm:animLvl val="lvl"/>
        </dgm:presLayoutVars>
      </dgm:prSet>
      <dgm:spPr/>
    </dgm:pt>
    <dgm:pt modelId="{1B2001C8-3652-4CE8-ABB3-53FA319BF029}" type="pres">
      <dgm:prSet presAssocID="{5A3845B4-1176-4AC3-88FC-46D682E06EB8}" presName="composite" presStyleCnt="0"/>
      <dgm:spPr/>
    </dgm:pt>
    <dgm:pt modelId="{68978EF5-FBED-4213-846C-2B6FCE96D2B8}" type="pres">
      <dgm:prSet presAssocID="{5A3845B4-1176-4AC3-88FC-46D682E06EB8}" presName="LShape" presStyleLbl="alignNode1" presStyleIdx="0" presStyleCnt="5"/>
      <dgm:spPr/>
    </dgm:pt>
    <dgm:pt modelId="{12870583-59F2-4856-94A4-E7D1FF058368}" type="pres">
      <dgm:prSet presAssocID="{5A3845B4-1176-4AC3-88FC-46D682E06EB8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75A5D88-214F-45F0-8DEC-74F72F4707E3}" type="pres">
      <dgm:prSet presAssocID="{5A3845B4-1176-4AC3-88FC-46D682E06EB8}" presName="Triangle" presStyleLbl="alignNode1" presStyleIdx="1" presStyleCnt="5"/>
      <dgm:spPr/>
    </dgm:pt>
    <dgm:pt modelId="{D18C37D7-25F4-49FC-81FE-9B40F95D8B82}" type="pres">
      <dgm:prSet presAssocID="{C6F20594-5281-4714-B02D-0608105178A1}" presName="sibTrans" presStyleCnt="0"/>
      <dgm:spPr/>
    </dgm:pt>
    <dgm:pt modelId="{B624606D-3A44-4667-A863-03C55B9F1B9E}" type="pres">
      <dgm:prSet presAssocID="{C6F20594-5281-4714-B02D-0608105178A1}" presName="space" presStyleCnt="0"/>
      <dgm:spPr/>
    </dgm:pt>
    <dgm:pt modelId="{983B08F9-847D-4D3B-84F5-C1C6B1ECD817}" type="pres">
      <dgm:prSet presAssocID="{B8FBEEE9-00AE-4208-B68A-97C3A6A77CAA}" presName="composite" presStyleCnt="0"/>
      <dgm:spPr/>
    </dgm:pt>
    <dgm:pt modelId="{76352A1B-BC58-42A9-853C-A31B23E71464}" type="pres">
      <dgm:prSet presAssocID="{B8FBEEE9-00AE-4208-B68A-97C3A6A77CAA}" presName="LShape" presStyleLbl="alignNode1" presStyleIdx="2" presStyleCnt="5"/>
      <dgm:spPr/>
    </dgm:pt>
    <dgm:pt modelId="{D5EE9422-AAB0-491E-8ECC-AFD91E506657}" type="pres">
      <dgm:prSet presAssocID="{B8FBEEE9-00AE-4208-B68A-97C3A6A77CAA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2DF0413-0EE9-459F-8D42-06E71F94D431}" type="pres">
      <dgm:prSet presAssocID="{B8FBEEE9-00AE-4208-B68A-97C3A6A77CAA}" presName="Triangle" presStyleLbl="alignNode1" presStyleIdx="3" presStyleCnt="5"/>
      <dgm:spPr/>
    </dgm:pt>
    <dgm:pt modelId="{5BDBDE8B-8FFE-453F-8D0C-92AEF10655C2}" type="pres">
      <dgm:prSet presAssocID="{8DB59B1A-0B5A-47CC-AC4A-E41450240434}" presName="sibTrans" presStyleCnt="0"/>
      <dgm:spPr/>
    </dgm:pt>
    <dgm:pt modelId="{87E5B6B6-9283-4B47-AEBD-08145F782CBD}" type="pres">
      <dgm:prSet presAssocID="{8DB59B1A-0B5A-47CC-AC4A-E41450240434}" presName="space" presStyleCnt="0"/>
      <dgm:spPr/>
    </dgm:pt>
    <dgm:pt modelId="{4F85142F-C3D5-4384-8066-17CAD3C853F5}" type="pres">
      <dgm:prSet presAssocID="{7E387077-BD61-4DBD-AECD-A821DA34134E}" presName="composite" presStyleCnt="0"/>
      <dgm:spPr/>
    </dgm:pt>
    <dgm:pt modelId="{C432EE7A-FEA3-44D6-A86A-B5AF4005818D}" type="pres">
      <dgm:prSet presAssocID="{7E387077-BD61-4DBD-AECD-A821DA34134E}" presName="LShape" presStyleLbl="alignNode1" presStyleIdx="4" presStyleCnt="5"/>
      <dgm:spPr/>
    </dgm:pt>
    <dgm:pt modelId="{E852BD0B-03B6-4791-95C8-73BB688818B6}" type="pres">
      <dgm:prSet presAssocID="{7E387077-BD61-4DBD-AECD-A821DA34134E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D228800-346D-4560-B560-6842D9E886BA}" type="presOf" srcId="{FA4ECB1C-F3A0-4E74-9E04-DAAF07D34B45}" destId="{ED8A20CC-4145-4CFA-9110-97FEBD2717F6}" srcOrd="0" destOrd="0" presId="urn:microsoft.com/office/officeart/2009/3/layout/StepUpProcess"/>
    <dgm:cxn modelId="{3FE9930C-50D4-4547-98CF-40BB877B9B21}" type="presOf" srcId="{5A3845B4-1176-4AC3-88FC-46D682E06EB8}" destId="{12870583-59F2-4856-94A4-E7D1FF058368}" srcOrd="0" destOrd="0" presId="urn:microsoft.com/office/officeart/2009/3/layout/StepUpProcess"/>
    <dgm:cxn modelId="{29D56E22-F51E-480F-ADE1-54A7E935C545}" type="presOf" srcId="{7E387077-BD61-4DBD-AECD-A821DA34134E}" destId="{E852BD0B-03B6-4791-95C8-73BB688818B6}" srcOrd="0" destOrd="0" presId="urn:microsoft.com/office/officeart/2009/3/layout/StepUpProcess"/>
    <dgm:cxn modelId="{64F5AF34-3728-4B9B-BB2F-34746BFFFEF9}" srcId="{FA4ECB1C-F3A0-4E74-9E04-DAAF07D34B45}" destId="{B8FBEEE9-00AE-4208-B68A-97C3A6A77CAA}" srcOrd="1" destOrd="0" parTransId="{5C1D1A47-FCF9-49EA-A956-7739730F63CD}" sibTransId="{8DB59B1A-0B5A-47CC-AC4A-E41450240434}"/>
    <dgm:cxn modelId="{F681D362-82DA-4211-AE5B-90EA76014B19}" type="presOf" srcId="{B8FBEEE9-00AE-4208-B68A-97C3A6A77CAA}" destId="{D5EE9422-AAB0-491E-8ECC-AFD91E506657}" srcOrd="0" destOrd="0" presId="urn:microsoft.com/office/officeart/2009/3/layout/StepUpProcess"/>
    <dgm:cxn modelId="{046A65B7-F1AE-425A-AA14-11F7911747AE}" srcId="{FA4ECB1C-F3A0-4E74-9E04-DAAF07D34B45}" destId="{7E387077-BD61-4DBD-AECD-A821DA34134E}" srcOrd="2" destOrd="0" parTransId="{B1480EB1-E40C-4791-BD54-9C2EE501DE78}" sibTransId="{CC73EF97-C3D1-43FF-896E-BA8C1DCD8216}"/>
    <dgm:cxn modelId="{1FD0FBCF-8335-4518-BADA-116728F08896}" srcId="{FA4ECB1C-F3A0-4E74-9E04-DAAF07D34B45}" destId="{5A3845B4-1176-4AC3-88FC-46D682E06EB8}" srcOrd="0" destOrd="0" parTransId="{0CA81FBD-DC47-4146-8798-AF4F0DEB22D7}" sibTransId="{C6F20594-5281-4714-B02D-0608105178A1}"/>
    <dgm:cxn modelId="{33E08B33-B654-4D79-ACEA-A124E41FFCD9}" type="presParOf" srcId="{ED8A20CC-4145-4CFA-9110-97FEBD2717F6}" destId="{1B2001C8-3652-4CE8-ABB3-53FA319BF029}" srcOrd="0" destOrd="0" presId="urn:microsoft.com/office/officeart/2009/3/layout/StepUpProcess"/>
    <dgm:cxn modelId="{C0270647-495F-4A53-A8E6-984F2E6E3EA6}" type="presParOf" srcId="{1B2001C8-3652-4CE8-ABB3-53FA319BF029}" destId="{68978EF5-FBED-4213-846C-2B6FCE96D2B8}" srcOrd="0" destOrd="0" presId="urn:microsoft.com/office/officeart/2009/3/layout/StepUpProcess"/>
    <dgm:cxn modelId="{5FF4CA45-0AA7-4ED5-AB3C-9F2F99934D7B}" type="presParOf" srcId="{1B2001C8-3652-4CE8-ABB3-53FA319BF029}" destId="{12870583-59F2-4856-94A4-E7D1FF058368}" srcOrd="1" destOrd="0" presId="urn:microsoft.com/office/officeart/2009/3/layout/StepUpProcess"/>
    <dgm:cxn modelId="{3B07264D-6E3B-454F-9D32-9FEC658E03A8}" type="presParOf" srcId="{1B2001C8-3652-4CE8-ABB3-53FA319BF029}" destId="{175A5D88-214F-45F0-8DEC-74F72F4707E3}" srcOrd="2" destOrd="0" presId="urn:microsoft.com/office/officeart/2009/3/layout/StepUpProcess"/>
    <dgm:cxn modelId="{E388FF55-3A57-4FBB-A76E-2C851589C81D}" type="presParOf" srcId="{ED8A20CC-4145-4CFA-9110-97FEBD2717F6}" destId="{D18C37D7-25F4-49FC-81FE-9B40F95D8B82}" srcOrd="1" destOrd="0" presId="urn:microsoft.com/office/officeart/2009/3/layout/StepUpProcess"/>
    <dgm:cxn modelId="{5D28EEF7-523C-457C-BBE5-51E6A1EB6405}" type="presParOf" srcId="{D18C37D7-25F4-49FC-81FE-9B40F95D8B82}" destId="{B624606D-3A44-4667-A863-03C55B9F1B9E}" srcOrd="0" destOrd="0" presId="urn:microsoft.com/office/officeart/2009/3/layout/StepUpProcess"/>
    <dgm:cxn modelId="{B2A9668C-35E8-4161-A31E-98886A57F842}" type="presParOf" srcId="{ED8A20CC-4145-4CFA-9110-97FEBD2717F6}" destId="{983B08F9-847D-4D3B-84F5-C1C6B1ECD817}" srcOrd="2" destOrd="0" presId="urn:microsoft.com/office/officeart/2009/3/layout/StepUpProcess"/>
    <dgm:cxn modelId="{FDD677BB-CE26-4829-8765-12BAD4B053D9}" type="presParOf" srcId="{983B08F9-847D-4D3B-84F5-C1C6B1ECD817}" destId="{76352A1B-BC58-42A9-853C-A31B23E71464}" srcOrd="0" destOrd="0" presId="urn:microsoft.com/office/officeart/2009/3/layout/StepUpProcess"/>
    <dgm:cxn modelId="{865F2000-B186-4C5B-9506-639BB1F61862}" type="presParOf" srcId="{983B08F9-847D-4D3B-84F5-C1C6B1ECD817}" destId="{D5EE9422-AAB0-491E-8ECC-AFD91E506657}" srcOrd="1" destOrd="0" presId="urn:microsoft.com/office/officeart/2009/3/layout/StepUpProcess"/>
    <dgm:cxn modelId="{6020CBCC-C378-4121-8108-E7C82482A909}" type="presParOf" srcId="{983B08F9-847D-4D3B-84F5-C1C6B1ECD817}" destId="{F2DF0413-0EE9-459F-8D42-06E71F94D431}" srcOrd="2" destOrd="0" presId="urn:microsoft.com/office/officeart/2009/3/layout/StepUpProcess"/>
    <dgm:cxn modelId="{2B60CDDB-53EA-4349-901A-23B17998041F}" type="presParOf" srcId="{ED8A20CC-4145-4CFA-9110-97FEBD2717F6}" destId="{5BDBDE8B-8FFE-453F-8D0C-92AEF10655C2}" srcOrd="3" destOrd="0" presId="urn:microsoft.com/office/officeart/2009/3/layout/StepUpProcess"/>
    <dgm:cxn modelId="{446F41CA-A051-4A7B-BAFF-DCBC160A0856}" type="presParOf" srcId="{5BDBDE8B-8FFE-453F-8D0C-92AEF10655C2}" destId="{87E5B6B6-9283-4B47-AEBD-08145F782CBD}" srcOrd="0" destOrd="0" presId="urn:microsoft.com/office/officeart/2009/3/layout/StepUpProcess"/>
    <dgm:cxn modelId="{BB2B4B76-0058-49C9-A294-DF88FE13E970}" type="presParOf" srcId="{ED8A20CC-4145-4CFA-9110-97FEBD2717F6}" destId="{4F85142F-C3D5-4384-8066-17CAD3C853F5}" srcOrd="4" destOrd="0" presId="urn:microsoft.com/office/officeart/2009/3/layout/StepUpProcess"/>
    <dgm:cxn modelId="{A21AA0A0-80B0-42C0-AE43-06380FBA6A8F}" type="presParOf" srcId="{4F85142F-C3D5-4384-8066-17CAD3C853F5}" destId="{C432EE7A-FEA3-44D6-A86A-B5AF4005818D}" srcOrd="0" destOrd="0" presId="urn:microsoft.com/office/officeart/2009/3/layout/StepUpProcess"/>
    <dgm:cxn modelId="{1557F9B4-C2D1-4F78-A10E-E91962F8BFBE}" type="presParOf" srcId="{4F85142F-C3D5-4384-8066-17CAD3C853F5}" destId="{E852BD0B-03B6-4791-95C8-73BB688818B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78EF5-FBED-4213-846C-2B6FCE96D2B8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70583-59F2-4856-94A4-E7D1FF058368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We use model to detect fire from a image, and the model will tell us there is a fire or not.</a:t>
          </a:r>
          <a:endParaRPr lang="en-CA" sz="2100" kern="1200" dirty="0"/>
        </a:p>
      </dsp:txBody>
      <dsp:txXfrm>
        <a:off x="254058" y="2525889"/>
        <a:ext cx="2282418" cy="2000673"/>
      </dsp:txXfrm>
    </dsp:sp>
    <dsp:sp modelId="{175A5D88-214F-45F0-8DEC-74F72F4707E3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52A1B-BC58-42A9-853C-A31B23E7146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E9422-AAB0-491E-8ECC-AFD91E506657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We try to use </a:t>
          </a:r>
          <a:r>
            <a:rPr lang="en-CA" sz="2100" kern="1200" dirty="0" err="1"/>
            <a:t>Yolo</a:t>
          </a:r>
          <a:r>
            <a:rPr lang="en-CA" sz="2100" kern="1200" dirty="0"/>
            <a:t> model to identify fire in the image</a:t>
          </a:r>
        </a:p>
      </dsp:txBody>
      <dsp:txXfrm>
        <a:off x="3048184" y="1834480"/>
        <a:ext cx="2282418" cy="2000673"/>
      </dsp:txXfrm>
    </dsp:sp>
    <dsp:sp modelId="{F2DF0413-0EE9-459F-8D42-06E71F94D431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2EE7A-FEA3-44D6-A86A-B5AF4005818D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2BD0B-03B6-4791-95C8-73BB688818B6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Finally, we can detect fire from video</a:t>
          </a:r>
        </a:p>
      </dsp:txBody>
      <dsp:txXfrm>
        <a:off x="5842310" y="1143070"/>
        <a:ext cx="2282418" cy="2000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7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58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772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553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430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851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762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541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3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16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39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3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91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17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86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71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2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CC3CA4-2082-4189-B736-95CA9E0B8ADD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E8C7D-606F-40A8-AD99-467EFD2F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948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CB06B4E-C770-8722-0CA9-54E1780AF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30" y="241788"/>
            <a:ext cx="6586557" cy="61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1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1800C0-63E8-3C12-E9B5-B982FA623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6581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064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1048</TotalTime>
  <Words>43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Shenglin Qian</dc:creator>
  <cp:lastModifiedBy>Shenglin Qian</cp:lastModifiedBy>
  <cp:revision>1</cp:revision>
  <dcterms:created xsi:type="dcterms:W3CDTF">2022-12-09T00:51:02Z</dcterms:created>
  <dcterms:modified xsi:type="dcterms:W3CDTF">2022-12-09T18:19:33Z</dcterms:modified>
</cp:coreProperties>
</file>