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99B31-DBF1-4872-AD52-AE7131F1F6BE}">
  <a:tblStyle styleId="{E9A99B31-DBF1-4872-AD52-AE7131F1F6B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8921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7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9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6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7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6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2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BigQuery Analysis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Shobhit Dalal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&amp; Cleaning Data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By running the query below: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SELECT DATE(pickup_datetime) date, AVG(trip_distance) trip_distance,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FROM [nyc-tlc:yellow.trips]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GROUP BY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ORDER BY 1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We can see that there is huge variation on the avg_distance per day. Also, there are some negative values that does not make sense.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To clean this data (only look at trips with fare_amount/trip_distance ratio between 1 and 10)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SELECT SUM( fare_amount/trip_distance BETWEEN 1 AND 10)/ COUNT(*)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FROM [nyc-tlc:yellow.trips]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Ans 0.9557608689222268 i.e. 95.58% of the data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</a:rPr>
              <a:t>Again running the initial query we get the average distance around 3 miles with less variations. Now we can write a query to solve first question</a:t>
            </a:r>
          </a:p>
          <a:p>
            <a:pPr lv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31175"/>
            <a:ext cx="8520600" cy="8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What's the average speed of yellow cabs on odd days of the week (Monday, Wednesday, Friday, Sunday)?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835050" y="3268100"/>
          <a:ext cx="3975125" cy="1828650"/>
        </p:xfrm>
        <a:graphic>
          <a:graphicData uri="http://schemas.openxmlformats.org/drawingml/2006/table">
            <a:tbl>
              <a:tblPr>
                <a:noFill/>
                <a:tableStyleId>{E9A99B31-DBF1-4872-AD52-AE7131F1F6BE}</a:tableStyleId>
              </a:tblPr>
              <a:tblGrid>
                <a:gridCol w="837475"/>
                <a:gridCol w="1545600"/>
                <a:gridCol w="1592050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Row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dayofweek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speed</a:t>
                      </a:r>
                    </a:p>
                  </a:txBody>
                  <a:tcPr marL="91425" marR="91425" marT="91425" marB="91425"/>
                </a:tc>
              </a:tr>
              <a:tr h="217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 (Sunday)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14.86 miles/hr</a:t>
                      </a:r>
                    </a:p>
                  </a:txBody>
                  <a:tcPr marL="91425" marR="91425" marT="91425" marB="91425"/>
                </a:tc>
              </a:tr>
              <a:tr h="215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 (Monday)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13.31 miles/hr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 (Wednesday)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12.13 miles/hr</a:t>
                      </a:r>
                    </a:p>
                  </a:txBody>
                  <a:tcPr marL="91425" marR="91425" marT="91425" marB="91425"/>
                </a:tc>
              </a:tr>
              <a:tr h="318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 (Friday)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12.03 miles/hr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934150"/>
            <a:ext cx="8520600" cy="36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 smtClean="0">
                <a:solidFill>
                  <a:srgbClr val="000000"/>
                </a:solidFill>
              </a:rPr>
              <a:t>SELECT </a:t>
            </a:r>
            <a:r>
              <a:rPr lang="en" sz="1100" dirty="0">
                <a:solidFill>
                  <a:srgbClr val="000000"/>
                </a:solidFill>
              </a:rPr>
              <a:t>DAYOFWEEK(DATE(TIMESTAMP(pickup_datetime))) dayofweek,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INTEGER(100*AVG(trip_distance/((dropoff_datetime-pickup_datetime)/3600000000)))/100 speed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FROM [nyc-tlc:yellow.trips]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AND (DAYOFWEEK(DATE(TIMESTAMP(pickup_datetime))) = 2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4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6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1)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GROUP BY 1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ORDER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u="sng" dirty="0">
                <a:solidFill>
                  <a:srgbClr val="000000"/>
                </a:solidFill>
              </a:rPr>
              <a:t>Ans</a:t>
            </a:r>
            <a:r>
              <a:rPr lang="en" sz="1200" dirty="0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Explanation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‘HOUR(pickup_datetime) BETWEEN 8 AND 23’ </a:t>
            </a:r>
            <a:r>
              <a:rPr lang="en" sz="1200">
                <a:solidFill>
                  <a:schemeClr val="dk1"/>
                </a:solidFill>
              </a:rPr>
              <a:t>is used in where clause to include data only from 3:00 AM EST to 6:00 PM EST. The given pickup_datetime is in UTC, and we need to consider it as EST for our analysis, thus using HOUR function between 8 AND 23 offsets the data to EST for analysis.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‘(DAYOFWEEK(DATE(TIMESTAMP(pickup_datetime))) = 2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OR DAYOFWEEK(DATE(TIMESTAMP(pickup_datetime))) = 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		OR DAYOFWEEK(DATE(TIMESTAMP(pickup_datetime))) = 6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OR DAYOFWEEK(DATE(TIMESTAMP(pickup_datetime))) = 1)’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Above lines of code is used to filter for odd days i.e. Monday, Wednesday, Friday &amp; Sunday.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Green &amp; yellow cabs fare comparisons for March 2015 (for each date)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4100" y="1017725"/>
            <a:ext cx="42042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" sz="1000" b="1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solidFill>
                  <a:srgbClr val="000000"/>
                </a:solidFill>
              </a:rPr>
              <a:t>SELECT </a:t>
            </a:r>
            <a:r>
              <a:rPr lang="en" sz="1000" dirty="0">
                <a:solidFill>
                  <a:srgbClr val="000000"/>
                </a:solidFill>
              </a:rPr>
              <a:t>yellow.ydate date, yellow.yellow_fare yellowFare, green.green_fare greenFare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FROM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DATE(TIMESTAMP(pickup_datetime)) ydate, SUM((total_amount-tip_amount))/SUM(trip_distance) yellow_fare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[nyc-tlc:yellow.trips]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WHERE fare_amount/trip_distance BETWEEN 1 AND 10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YEAR(pickup_datetime) = 2015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yellow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JOIN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DATE(TIMESTAMP(pickup_datetime)) gdate, SUM((total_amount-tip_amount))/SUM(trip_distance) green_fare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[nyc-tlc:green.trips_2015]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0" y="1017725"/>
            <a:ext cx="39999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green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ON yellow.ydate = green.gdate;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Ans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dirty="0">
              <a:solidFill>
                <a:srgbClr val="000000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301" y="2774125"/>
            <a:ext cx="4204149" cy="2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Green &amp; yellow cabs fare comparisons for March 2015 (for each date)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" y="1017725"/>
            <a:ext cx="82867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Green &amp; yellow cabs fare comparisons for March 2015 (by day of week)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64100" y="1017725"/>
            <a:ext cx="4056529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u="sng" dirty="0" smtClean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"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solidFill>
                  <a:srgbClr val="000000"/>
                </a:solidFill>
              </a:rPr>
              <a:t>SELECT </a:t>
            </a:r>
            <a:r>
              <a:rPr lang="en" sz="1000" dirty="0">
                <a:solidFill>
                  <a:srgbClr val="000000"/>
                </a:solidFill>
              </a:rPr>
              <a:t>yellow.ydate dayOfWeek, yellow.yellow_fare yellowFare, green.green_fare greenFare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FROM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DAYOFWEEK(TIMESTAMP(pickup_datetime)) ydate, SUM((total_amount-tip_amount))/SUM(trip_distance) yellow_fare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[nyc-tlc:yellow.trips]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YEAR(pickup_datetime) = 2015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yellow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JOIN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</a:t>
            </a:r>
            <a:r>
              <a:rPr lang="en" sz="1000" dirty="0">
                <a:solidFill>
                  <a:schemeClr val="dk1"/>
                </a:solidFill>
              </a:rPr>
              <a:t>DAYOFWEEK</a:t>
            </a:r>
            <a:r>
              <a:rPr lang="en" sz="1000" dirty="0">
                <a:solidFill>
                  <a:srgbClr val="000000"/>
                </a:solidFill>
              </a:rPr>
              <a:t>(TIMESTAMP(pickup_datetime)) gdate, SUM((total_amount-tip_amount))/SUM(trip_distance) green_fare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[nyc-tlc:green.trips_2015]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885074" y="1017725"/>
            <a:ext cx="39999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green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ON yellow.ydate = green.gdate;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Ans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u="sng" dirty="0">
              <a:solidFill>
                <a:srgbClr val="000000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87" y="2685537"/>
            <a:ext cx="38004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Green &amp; yellow cabs fare comparisons for March 2015 (by day of week)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5" y="1080475"/>
            <a:ext cx="8520600" cy="39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simple-light-2</vt:lpstr>
      <vt:lpstr>BigQuery Analysis</vt:lpstr>
      <vt:lpstr>Understanding &amp; Cleaning Data</vt:lpstr>
      <vt:lpstr>What's the average speed of yellow cabs on odd days of the week (Monday, Wednesday, Friday, Sunday)?</vt:lpstr>
      <vt:lpstr>Query Explanation</vt:lpstr>
      <vt:lpstr>Green &amp; yellow cabs fare comparisons for March 2015 (for each date)</vt:lpstr>
      <vt:lpstr>Green &amp; yellow cabs fare comparisons for March 2015 (for each date)</vt:lpstr>
      <vt:lpstr>Green &amp; yellow cabs fare comparisons for March 2015 (by day of week)</vt:lpstr>
      <vt:lpstr>Green &amp; yellow cabs fare comparisons for March 2015 (by day of week)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ShareThis Assignment</dc:title>
  <cp:lastModifiedBy>Shobhit Dalal</cp:lastModifiedBy>
  <cp:revision>2</cp:revision>
  <dcterms:modified xsi:type="dcterms:W3CDTF">2016-06-11T20:06:53Z</dcterms:modified>
</cp:coreProperties>
</file>