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F74F-B7FE-4C21-BDE8-848F8258695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6B72-5115-431E-9659-1666A505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HMDA Data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2798"/>
            <a:ext cx="9144000" cy="1655762"/>
          </a:xfrm>
        </p:spPr>
        <p:txBody>
          <a:bodyPr/>
          <a:lstStyle/>
          <a:p>
            <a:r>
              <a:rPr lang="en-US" dirty="0" smtClean="0"/>
              <a:t>Shobhit Dalal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71942"/>
            <a:ext cx="10515600" cy="1115946"/>
          </a:xfrm>
        </p:spPr>
        <p:txBody>
          <a:bodyPr/>
          <a:lstStyle/>
          <a:p>
            <a:r>
              <a:rPr lang="en-US" dirty="0" smtClean="0"/>
              <a:t>Market Size by Year &amp;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30" y="1287888"/>
            <a:ext cx="6413679" cy="435305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51560" y="1287888"/>
            <a:ext cx="5125792" cy="4353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199" y="5868198"/>
            <a:ext cx="11140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analyzing market size by year and state we see that the share of conventional loan is very high compared to VA, FSA and RHS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Virginia &amp; Maryland have the highest share of loan applications with 51% and 34%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71942"/>
            <a:ext cx="10515600" cy="1115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Conventional vs. Non-conventional loans by 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8" y="5783242"/>
            <a:ext cx="1114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 analyzing loan applications grouped by state, we see that for all states, number of non-conventional loans are half of the number of conventional loans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53600" y="1287888"/>
            <a:ext cx="10747421" cy="423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71942"/>
            <a:ext cx="10515600" cy="1115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Maryland and Virginia have high average income of loan applicants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6258" y="1674252"/>
            <a:ext cx="44110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Maryland &amp; Virginia have high average income of loan applicants of 121.4 thousand &amp; 115.7 thousand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District of Columbia has the highest average income but percentage of share of loan applications is lowest at 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Maryland &amp; Virginia are the two states with high average income and majority percentage share of loan applicants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1152" y="1538619"/>
            <a:ext cx="6200104" cy="51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0761" y="1506829"/>
            <a:ext cx="4597758" cy="52387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35263" y="1506829"/>
            <a:ext cx="5061397" cy="52387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09093" y="171942"/>
            <a:ext cx="10740980" cy="111594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loan applications are higher for counties with higher conforming loan limit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83404" y="6099248"/>
            <a:ext cx="149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Counties of Virginia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9093" y="1648496"/>
            <a:ext cx="4919730" cy="499578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9093" y="171942"/>
            <a:ext cx="10740980" cy="111594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loan applications are higher for counties with higher conforming loan limit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79583" y="1648496"/>
            <a:ext cx="4752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both states Virginia and Maryland, number of loan applications are directly proportional to the conforming loan limit of that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8823" y="6115587"/>
            <a:ext cx="149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Counties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71942"/>
            <a:ext cx="10515600" cy="1115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District of Columbia has the highest average loan amount followed by Maryland and Virginia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6258" y="1674252"/>
            <a:ext cx="4411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Maryland &amp; Virginia have high average loan amount of 269.42 thousand &amp; 265.31 thousand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District of Columbia has the highest average loan amount 368.16 thousand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9093" y="1674251"/>
            <a:ext cx="6465194" cy="49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9093" y="635581"/>
            <a:ext cx="10740980" cy="111594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Insights &amp; Recommendations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9093" y="1502688"/>
            <a:ext cx="107409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Maryland and Virginia together consists of 85% of the total loan applications among five </a:t>
            </a:r>
            <a:r>
              <a:rPr lang="en-US" b="1" dirty="0" smtClean="0"/>
              <a:t>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These two states have 2</a:t>
            </a:r>
            <a:r>
              <a:rPr lang="en-US" b="1" baseline="30000" dirty="0"/>
              <a:t>nd</a:t>
            </a:r>
            <a:r>
              <a:rPr lang="en-US" b="1" dirty="0"/>
              <a:t> and 3</a:t>
            </a:r>
            <a:r>
              <a:rPr lang="en-US" b="1" baseline="30000" dirty="0"/>
              <a:t>rd</a:t>
            </a:r>
            <a:r>
              <a:rPr lang="en-US" b="1" dirty="0"/>
              <a:t> highest average applicant income </a:t>
            </a:r>
            <a:r>
              <a:rPr lang="en-US" b="1" dirty="0" smtClean="0"/>
              <a:t>respectively</a:t>
            </a:r>
            <a:r>
              <a:rPr lang="en-US" dirty="0"/>
              <a:t> </a:t>
            </a:r>
            <a:r>
              <a:rPr lang="en-US" b="1" dirty="0" smtClean="0"/>
              <a:t>among the </a:t>
            </a:r>
            <a:r>
              <a:rPr lang="en-US" b="1" dirty="0"/>
              <a:t>five </a:t>
            </a:r>
            <a:r>
              <a:rPr lang="en-US" b="1" dirty="0" smtClean="0"/>
              <a:t>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Due </a:t>
            </a:r>
            <a:r>
              <a:rPr lang="en-US" b="1" dirty="0"/>
              <a:t>to large number of loan applications and high income of applicants, Maryland and Virginia looks promising regions for home loans </a:t>
            </a:r>
            <a:r>
              <a:rPr lang="en-US" b="1" dirty="0" smtClean="0"/>
              <a:t>market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Change Financial should initially consider entering home loans market in these </a:t>
            </a:r>
            <a:r>
              <a:rPr lang="en-US" b="1" dirty="0" smtClean="0"/>
              <a:t>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As number of applications are more in counties with higher single unit conforming loan limit, they should first target counties with higher conforming </a:t>
            </a:r>
            <a:r>
              <a:rPr lang="en-US" b="1" dirty="0" smtClean="0"/>
              <a:t>limit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Change Financial should further analyze the data of District of </a:t>
            </a:r>
            <a:r>
              <a:rPr lang="en-US" b="1" dirty="0" smtClean="0"/>
              <a:t>Columbia as </a:t>
            </a:r>
            <a:r>
              <a:rPr lang="en-US" b="1" dirty="0"/>
              <a:t>it has the lowest percentage share of loan applications among the five </a:t>
            </a:r>
            <a:r>
              <a:rPr lang="en-US" b="1" dirty="0" smtClean="0"/>
              <a:t>states even though it has </a:t>
            </a:r>
            <a:r>
              <a:rPr lang="en-US" b="1" dirty="0"/>
              <a:t>the highest average loan amount and highest average income of an </a:t>
            </a:r>
            <a:r>
              <a:rPr lang="en-US" b="1" dirty="0" smtClean="0"/>
              <a:t>applicant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As </a:t>
            </a:r>
            <a:r>
              <a:rPr lang="en-US" b="1" dirty="0"/>
              <a:t>the number of applications start increasing </a:t>
            </a:r>
            <a:r>
              <a:rPr lang="en-US" b="1" dirty="0" smtClean="0"/>
              <a:t>for Change Financial, </a:t>
            </a:r>
            <a:r>
              <a:rPr lang="en-US" b="1" dirty="0"/>
              <a:t>they should look to expand further throughout the state as well as other </a:t>
            </a:r>
            <a:r>
              <a:rPr lang="en-US" b="1" dirty="0" smtClean="0"/>
              <a:t>states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454" y="1186757"/>
            <a:ext cx="9144000" cy="236781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HMDA Data Challenge</vt:lpstr>
      <vt:lpstr>Market Size by Year &amp; State</vt:lpstr>
      <vt:lpstr>Conventional vs. Non-conventional loans by state</vt:lpstr>
      <vt:lpstr>Maryland and Virginia have high average income of loan applicants</vt:lpstr>
      <vt:lpstr>PowerPoint Presentation</vt:lpstr>
      <vt:lpstr>PowerPoint Presentation</vt:lpstr>
      <vt:lpstr>District of Columbia has the highest average loan amount followed by Maryland and Virginia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One HMDA Data Challenge</dc:title>
  <dc:creator>dalalshobhit</dc:creator>
  <cp:lastModifiedBy>Shobhit Dalal</cp:lastModifiedBy>
  <cp:revision>10</cp:revision>
  <dcterms:created xsi:type="dcterms:W3CDTF">2016-03-21T17:12:48Z</dcterms:created>
  <dcterms:modified xsi:type="dcterms:W3CDTF">2016-06-11T16:11:48Z</dcterms:modified>
</cp:coreProperties>
</file>