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836712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CremeLookAndFeel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692696"/>
            <a:ext cx="26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EmeraldDuskLookAndFeel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836712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CremeCoffeeLookAndFeel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483768" y="980728"/>
            <a:ext cx="289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ChallengerDeepLookAndFeel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476672"/>
            <a:ext cx="307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BusinessBlueSteelLookAndFeel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908720"/>
            <a:ext cx="31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BusinessBlackSteelLookAndFeel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764704"/>
            <a:ext cx="219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BusinessLookAndFeel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620688"/>
            <a:ext cx="21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AutumnLookAndFeel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692696"/>
            <a:ext cx="283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/>
              <a:t>OfficeBlue2007LookAndFeel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980728"/>
            <a:ext cx="292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/>
              <a:t>OfficeSilver2007LookAndFeel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692696"/>
            <a:ext cx="327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SubstanceModerateLookAndFeel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764704"/>
            <a:ext cx="3271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RavenGraphiteGlassLookAndFeel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836712"/>
            <a:ext cx="278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RavenGraphiteLookAndFeel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88" y="692696"/>
            <a:ext cx="196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RavenLookAndFeel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620688"/>
            <a:ext cx="202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SaharaLookAndFeel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908720"/>
            <a:ext cx="22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MistAquaLookAndFeel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6" y="836712"/>
            <a:ext cx="231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MistSilverLookAndFeel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692696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MangoLookAndFeel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6" y="980728"/>
            <a:ext cx="210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MagmaLookAndFeel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764704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GreenMagicLookAndFeel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3768" y="908720"/>
            <a:ext cx="264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FindingNemoLookAndFeel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764704"/>
            <a:ext cx="269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 smtClean="0"/>
              <a:t>FieldOfWheatLookAndFeel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00025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全屏显示(4:3)</PresentationFormat>
  <Paragraphs>22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Rijia Hou</dc:creator>
  <cp:lastModifiedBy>sony</cp:lastModifiedBy>
  <cp:revision>3</cp:revision>
  <dcterms:created xsi:type="dcterms:W3CDTF">2013-11-25T10:12:06Z</dcterms:created>
  <dcterms:modified xsi:type="dcterms:W3CDTF">2013-11-25T10:30:39Z</dcterms:modified>
</cp:coreProperties>
</file>