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u="sng" dirty="0" smtClean="0"/>
              <a:t>校園輔助</a:t>
            </a:r>
            <a:r>
              <a:rPr lang="en-US" altLang="zh-TW" sz="6000" u="sng" dirty="0" smtClean="0"/>
              <a:t>App</a:t>
            </a:r>
            <a:r>
              <a:rPr lang="en-US" altLang="zh-TW" u="sng" dirty="0" smtClean="0"/>
              <a:t/>
            </a:r>
            <a:br>
              <a:rPr lang="en-US" altLang="zh-TW" u="sng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/>
              <a:t>-gruop5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資工系 </a:t>
            </a:r>
            <a:r>
              <a:rPr lang="en-US" altLang="zh-TW" sz="1600" dirty="0" smtClean="0"/>
              <a:t>00331023</a:t>
            </a:r>
            <a:r>
              <a:rPr lang="zh-TW" altLang="en-US" sz="1600" dirty="0" smtClean="0"/>
              <a:t> 郭銘浩</a:t>
            </a:r>
            <a:endParaRPr lang="en-US" altLang="zh-TW" sz="1600" dirty="0" smtClean="0"/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</a:t>
            </a:r>
            <a:r>
              <a:rPr lang="zh-TW" altLang="en-US" sz="1600" dirty="0"/>
              <a:t>系 </a:t>
            </a:r>
            <a:r>
              <a:rPr lang="en-US" altLang="zh-TW" sz="1600" dirty="0"/>
              <a:t>00457133</a:t>
            </a:r>
            <a:r>
              <a:rPr lang="zh-TW" altLang="en-US" sz="1600" dirty="0"/>
              <a:t> 鄧宇勛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8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成為校園新生的一盞明燈</a:t>
            </a:r>
            <a:endParaRPr lang="en-US" altLang="zh-TW" dirty="0" smtClean="0"/>
          </a:p>
          <a:p>
            <a:r>
              <a:rPr lang="zh-TW" altLang="en-US" dirty="0" smtClean="0"/>
              <a:t>帶給本校師生方向感、安全感以及舒適感</a:t>
            </a:r>
            <a:endParaRPr lang="en-US" altLang="zh-TW" dirty="0" smtClean="0"/>
          </a:p>
          <a:p>
            <a:r>
              <a:rPr lang="zh-TW" altLang="en-US" dirty="0" smtClean="0"/>
              <a:t>向鄰近居民、基隆市民推廣海大的活動、設施，有效避免資源的浪費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4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學校基本設施的介紹與租借資訊</a:t>
            </a:r>
            <a:endParaRPr lang="en-US" altLang="zh-TW" dirty="0" smtClean="0"/>
          </a:p>
          <a:p>
            <a:r>
              <a:rPr lang="zh-TW" altLang="en-US" dirty="0" smtClean="0"/>
              <a:t>標記全校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、洗手間所在地</a:t>
            </a:r>
            <a:endParaRPr lang="en-US" altLang="zh-TW" dirty="0" smtClean="0"/>
          </a:p>
          <a:p>
            <a:r>
              <a:rPr lang="zh-TW" altLang="en-US" dirty="0" smtClean="0"/>
              <a:t>校園活動的訊息及報名</a:t>
            </a:r>
            <a:endParaRPr lang="en-US" altLang="zh-TW" dirty="0" smtClean="0"/>
          </a:p>
          <a:p>
            <a:r>
              <a:rPr lang="zh-TW" altLang="en-US" dirty="0" smtClean="0"/>
              <a:t>真－最短路徑之規劃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進度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681897"/>
              </p:ext>
            </p:extLst>
          </p:nvPr>
        </p:nvGraphicFramePr>
        <p:xfrm>
          <a:off x="6118167" y="1188723"/>
          <a:ext cx="4422371" cy="42311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1149">
                  <a:extLst>
                    <a:ext uri="{9D8B030D-6E8A-4147-A177-3AD203B41FA5}">
                      <a16:colId xmlns:a16="http://schemas.microsoft.com/office/drawing/2014/main" val="1396027117"/>
                    </a:ext>
                  </a:extLst>
                </a:gridCol>
                <a:gridCol w="3541222">
                  <a:extLst>
                    <a:ext uri="{9D8B030D-6E8A-4147-A177-3AD203B41FA5}">
                      <a16:colId xmlns:a16="http://schemas.microsoft.com/office/drawing/2014/main" val="2705225635"/>
                    </a:ext>
                  </a:extLst>
                </a:gridCol>
              </a:tblGrid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11/21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 smtClean="0"/>
                        <a:t>專案建檔、平台探索</a:t>
                      </a:r>
                      <a:endParaRPr lang="en-US" altLang="zh-TW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452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11/28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版面設計、規劃與配置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5432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所需資訊抓取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80716"/>
                  </a:ext>
                </a:extLst>
              </a:tr>
              <a:tr h="534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地圖規劃設計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3774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總體整合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15645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12/26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程式碼除錯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47256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實際測試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676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Final Presentation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2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能快速搜尋最近距離之洗手間或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訊號</a:t>
            </a:r>
            <a:endParaRPr lang="en-US" altLang="zh-TW" dirty="0" smtClean="0"/>
          </a:p>
          <a:p>
            <a:r>
              <a:rPr lang="zh-TW" altLang="en-US" dirty="0" smtClean="0"/>
              <a:t>能清楚、快速地獲得感興趣之活動資訊</a:t>
            </a:r>
            <a:endParaRPr lang="en-US" altLang="zh-TW" dirty="0"/>
          </a:p>
          <a:p>
            <a:r>
              <a:rPr lang="zh-TW" altLang="en-US" dirty="0" smtClean="0"/>
              <a:t>一鍵得知場地資訊之使用狀況</a:t>
            </a:r>
            <a:endParaRPr lang="en-US" altLang="zh-TW" dirty="0" smtClean="0"/>
          </a:p>
          <a:p>
            <a:r>
              <a:rPr lang="zh-TW" altLang="en-US" dirty="0" smtClean="0"/>
              <a:t>推廣校園、造福師生、回饋社會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24</TotalTime>
  <Words>153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 Light</vt:lpstr>
      <vt:lpstr>Rockwell</vt:lpstr>
      <vt:lpstr>Wingdings</vt:lpstr>
      <vt:lpstr>Atlas</vt:lpstr>
      <vt:lpstr>校園輔助App  -gruop5</vt:lpstr>
      <vt:lpstr>動機</vt:lpstr>
      <vt:lpstr>功能</vt:lpstr>
      <vt:lpstr>進度</vt:lpstr>
      <vt:lpstr>預期成果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海大校園輔助app</dc:title>
  <dc:creator>郭銘浩</dc:creator>
  <cp:lastModifiedBy>郭銘浩</cp:lastModifiedBy>
  <cp:revision>9</cp:revision>
  <dcterms:created xsi:type="dcterms:W3CDTF">2017-11-13T11:20:34Z</dcterms:created>
  <dcterms:modified xsi:type="dcterms:W3CDTF">2017-11-13T11:45:04Z</dcterms:modified>
</cp:coreProperties>
</file>