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9BA14-A2E6-4DC7-9411-2A2288F36C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A2A4F92-73E2-4807-82E2-AA0B244CCCBE}">
      <dgm:prSet/>
      <dgm:spPr/>
      <dgm:t>
        <a:bodyPr/>
        <a:lstStyle/>
        <a:p>
          <a:r>
            <a:rPr lang="en-US" b="1" dirty="0"/>
            <a:t>MALAKA OSHIRGANLIK HAQIDA</a:t>
          </a:r>
          <a:endParaRPr lang="ru-RU" dirty="0"/>
        </a:p>
      </dgm:t>
    </dgm:pt>
    <dgm:pt modelId="{E3C5AC62-1430-41D8-819F-7EC19D817B98}" type="parTrans" cxnId="{47DEA29E-A528-4156-B45C-FC9F196FF85E}">
      <dgm:prSet/>
      <dgm:spPr/>
      <dgm:t>
        <a:bodyPr/>
        <a:lstStyle/>
        <a:p>
          <a:endParaRPr lang="ru-RU"/>
        </a:p>
      </dgm:t>
    </dgm:pt>
    <dgm:pt modelId="{738685DB-AD86-459E-AEF9-9F655D06EC3C}" type="sibTrans" cxnId="{47DEA29E-A528-4156-B45C-FC9F196FF85E}">
      <dgm:prSet/>
      <dgm:spPr/>
      <dgm:t>
        <a:bodyPr/>
        <a:lstStyle/>
        <a:p>
          <a:endParaRPr lang="ru-RU"/>
        </a:p>
      </dgm:t>
    </dgm:pt>
    <dgm:pt modelId="{5D5D5226-EEAC-4F21-99E4-EB2475D3479F}" type="pres">
      <dgm:prSet presAssocID="{BFB9BA14-A2E6-4DC7-9411-2A2288F36CE0}" presName="Name0" presStyleCnt="0">
        <dgm:presLayoutVars>
          <dgm:dir/>
          <dgm:animLvl val="lvl"/>
          <dgm:resizeHandles val="exact"/>
        </dgm:presLayoutVars>
      </dgm:prSet>
      <dgm:spPr/>
    </dgm:pt>
    <dgm:pt modelId="{84B3A7D6-DE8F-422F-BF7B-7C62FD4649E5}" type="pres">
      <dgm:prSet presAssocID="{8A2A4F92-73E2-4807-82E2-AA0B244CCCBE}" presName="parTxOnly" presStyleLbl="node1" presStyleIdx="0" presStyleCnt="1" custAng="0" custLinFactNeighborX="-7900">
        <dgm:presLayoutVars>
          <dgm:chMax val="0"/>
          <dgm:chPref val="0"/>
          <dgm:bulletEnabled val="1"/>
        </dgm:presLayoutVars>
      </dgm:prSet>
      <dgm:spPr/>
    </dgm:pt>
  </dgm:ptLst>
  <dgm:cxnLst>
    <dgm:cxn modelId="{02B76330-7B6F-4D9C-A600-DEF7E572EA75}" type="presOf" srcId="{8A2A4F92-73E2-4807-82E2-AA0B244CCCBE}" destId="{84B3A7D6-DE8F-422F-BF7B-7C62FD4649E5}" srcOrd="0" destOrd="0" presId="urn:microsoft.com/office/officeart/2005/8/layout/chevron1"/>
    <dgm:cxn modelId="{47DEA29E-A528-4156-B45C-FC9F196FF85E}" srcId="{BFB9BA14-A2E6-4DC7-9411-2A2288F36CE0}" destId="{8A2A4F92-73E2-4807-82E2-AA0B244CCCBE}" srcOrd="0" destOrd="0" parTransId="{E3C5AC62-1430-41D8-819F-7EC19D817B98}" sibTransId="{738685DB-AD86-459E-AEF9-9F655D06EC3C}"/>
    <dgm:cxn modelId="{173A29AD-D8D3-4B11-A0DD-B7A888B7F6BC}" type="presOf" srcId="{BFB9BA14-A2E6-4DC7-9411-2A2288F36CE0}" destId="{5D5D5226-EEAC-4F21-99E4-EB2475D3479F}" srcOrd="0" destOrd="0" presId="urn:microsoft.com/office/officeart/2005/8/layout/chevron1"/>
    <dgm:cxn modelId="{CD45BF13-40A6-48B3-BF99-0F74139DCE98}" type="presParOf" srcId="{5D5D5226-EEAC-4F21-99E4-EB2475D3479F}" destId="{84B3A7D6-DE8F-422F-BF7B-7C62FD4649E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9BA14-A2E6-4DC7-9411-2A2288F36CE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5D5226-EEAC-4F21-99E4-EB2475D3479F}" type="pres">
      <dgm:prSet presAssocID="{BFB9BA14-A2E6-4DC7-9411-2A2288F36CE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73A29AD-D8D3-4B11-A0DD-B7A888B7F6BC}" type="presOf" srcId="{BFB9BA14-A2E6-4DC7-9411-2A2288F36CE0}" destId="{5D5D5226-EEAC-4F21-99E4-EB2475D3479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3A7D6-DE8F-422F-BF7B-7C62FD4649E5}">
      <dsp:nvSpPr>
        <dsp:cNvPr id="0" name=""/>
        <dsp:cNvSpPr/>
      </dsp:nvSpPr>
      <dsp:spPr>
        <a:xfrm>
          <a:off x="0" y="0"/>
          <a:ext cx="3977560" cy="4323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MALAKA OSHIRGANLIK HAQIDA</a:t>
          </a:r>
          <a:endParaRPr lang="ru-RU" sz="2000" kern="1200" dirty="0"/>
        </a:p>
      </dsp:txBody>
      <dsp:txXfrm>
        <a:off x="216165" y="0"/>
        <a:ext cx="3545230" cy="432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4A232-5EED-43B9-B571-3A3E685E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3C9465-CCC1-4AEA-B28F-3B0BCF914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92EA0-2B5F-4E58-AE26-9C9EBF17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0A43F-BA74-4696-93E1-9CA61A6B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0349B-B20F-4481-8C5E-6C37F1EE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E5801-89F1-401B-A93D-2DB8F234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D93BEB-659B-4370-AA33-D6F321A2B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409630-1516-49D6-9CEE-A9A8EAD1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96490-F683-4807-96D9-10A70D42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E7E79-A196-4CFE-9795-33D6FC6F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603593-282C-4EF7-809A-46BA5149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C7DCC1-70FF-4BEE-B872-79C8FC1E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5EDE9-D902-41E7-AA65-32F1746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02C27-A258-4899-B5A7-B6FE3016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B273A-020B-46C8-A016-FAE86629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94273-D73E-4C4E-B6D9-D5B0F8E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4A2BF-ACA2-45BA-9894-37C7B938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C8DB2-B736-406A-9FBE-E772F4C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7A78B-9732-4953-A851-0879717D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2FB32-B924-4287-9ABD-440B1AD4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8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7F107-6342-4DDD-889B-B732AAEF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F57140-5BBA-4917-9730-C636A3EFB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83950-827E-4B5D-A997-63144DD3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2E764-3C75-4EDF-A206-FEE60D17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E092A-4BDA-4F81-B01A-51BC3572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3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710E2-EE6C-4FDE-A86E-1AAA7A5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7DC8B-4B87-416E-A50B-A431CD874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EEA5C-8538-41DF-9021-45D4BB62C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EA82F-62B0-4E9D-B314-EEE69E06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11485-3408-4CCC-B405-38612632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A74B8-9F44-4A47-9264-BC226B7D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A898-43FB-4CE5-A51F-563D0B5F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5E491-EA05-4CE0-B896-0BB496E2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830C2-1EDC-4ABB-BB3B-E70F001EF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4D0ADA-F217-4705-B6E8-FBB386FBC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EEEA39-0BDF-4B0C-A198-7B7A7540E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8D4C9B-31A5-44FA-86DF-0735CC55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B0AB4E-C627-4F61-84EC-B58853AB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B2E731-CA81-4227-A187-07C3E02B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41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D1299-70D0-47CD-AAE4-A8776ED8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9E237-D727-4E50-ADF7-F8F96D19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1C880B-79E5-4750-ABDD-216C8230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C180C-A6CF-4CD3-A6A7-65ECA69F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F82B3D-DCF3-4DD9-9F5B-F308907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C79405-8F3A-4053-9899-CF470973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C62675-B531-40D4-8A1E-061604F2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42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E1562-646F-4D2A-8ECE-51A1064D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96BE6-E6C7-4CAB-8743-2782898C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11D562-C580-4B69-A0A5-003209C5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FA1C14-CCFB-49F1-9A4D-296ED07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7E4855-D0C7-4DB6-9292-57F4FDFA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1E7D6-35B2-47C9-B7B2-C6687846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9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4A127-EE7F-4C8A-99F4-1946945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32B3C5-9C25-48B0-AF5B-2A932CCF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5ED57-F4B8-490F-AE62-F561D3BD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423EBF-99A2-4DF5-B60F-04A669C9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C798C4-FB52-406E-81FC-C66FCF5D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0B6B8-E389-4832-9555-6DDF58E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88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AB371-9668-42BB-BAE1-4B8A094A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603A1E-60B9-4360-AAE6-46DEA1A7A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195377-25C1-450A-9581-7462F09BF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2CDB5-B6C7-4AC3-81C5-2EA4AF954F90}" type="datetimeFigureOut">
              <a:rPr lang="ru-RU" smtClean="0"/>
              <a:t>02.08.2023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12497-C617-4FF2-9B09-3A4B1470F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F36617-EFF9-4F59-B9B2-FA7A8489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D3B6-B8F3-439E-9320-4851160BFB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9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BD74-2B57-4361-89E3-6D72957D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33" y="1037168"/>
            <a:ext cx="3886200" cy="1286934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S E R T I F I K A T</a:t>
            </a:r>
            <a:endParaRPr lang="ru-RU" sz="40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46B3BA1-3B74-4068-87BF-61D045F83444}"/>
              </a:ext>
            </a:extLst>
          </p:cNvPr>
          <p:cNvSpPr txBox="1">
            <a:spLocks/>
          </p:cNvSpPr>
          <p:nvPr/>
        </p:nvSpPr>
        <p:spPr>
          <a:xfrm>
            <a:off x="2396067" y="588963"/>
            <a:ext cx="1617133" cy="562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1" dirty="0" err="1">
                <a:solidFill>
                  <a:srgbClr val="0070C0"/>
                </a:solidFill>
              </a:rPr>
              <a:t>O’zbekiston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Respublikasi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raqamli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texnologiya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vazirligi</a:t>
            </a:r>
            <a:endParaRPr lang="ru-RU" sz="1200" b="1" dirty="0">
              <a:solidFill>
                <a:srgbClr val="0070C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9F2B374-FD4D-4C08-AC87-A120F2835C16}"/>
              </a:ext>
            </a:extLst>
          </p:cNvPr>
          <p:cNvSpPr txBox="1">
            <a:spLocks/>
          </p:cNvSpPr>
          <p:nvPr/>
        </p:nvSpPr>
        <p:spPr>
          <a:xfrm>
            <a:off x="6419850" y="665163"/>
            <a:ext cx="1032934" cy="410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/>
              <a:t>IT PARK </a:t>
            </a:r>
            <a:r>
              <a:rPr lang="en-US" sz="800" b="1" dirty="0"/>
              <a:t>START LOCAL &amp; GO GLOBAL</a:t>
            </a:r>
            <a:endParaRPr lang="ru-RU" sz="16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84A06A2-F547-459B-ADBC-64AF68B38AF2}"/>
              </a:ext>
            </a:extLst>
          </p:cNvPr>
          <p:cNvSpPr txBox="1">
            <a:spLocks/>
          </p:cNvSpPr>
          <p:nvPr/>
        </p:nvSpPr>
        <p:spPr>
          <a:xfrm>
            <a:off x="2914651" y="2505604"/>
            <a:ext cx="3886200" cy="258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4000" b="1" dirty="0"/>
          </a:p>
        </p:txBody>
      </p:sp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6CF5F362-767D-4715-8418-C9B37AFE7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550814"/>
              </p:ext>
            </p:extLst>
          </p:nvPr>
        </p:nvGraphicFramePr>
        <p:xfrm>
          <a:off x="2954868" y="2446338"/>
          <a:ext cx="3981449" cy="4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Схема 11">
            <a:extLst>
              <a:ext uri="{FF2B5EF4-FFF2-40B4-BE49-F238E27FC236}">
                <a16:creationId xmlns:a16="http://schemas.microsoft.com/office/drawing/2014/main" id="{2578A8DD-E222-4919-AC29-D0B789031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436794"/>
              </p:ext>
            </p:extLst>
          </p:nvPr>
        </p:nvGraphicFramePr>
        <p:xfrm>
          <a:off x="11472333" y="4919133"/>
          <a:ext cx="567269" cy="16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CC2EBC-1206-450A-BA41-E8E0FE339840}"/>
              </a:ext>
            </a:extLst>
          </p:cNvPr>
          <p:cNvSpPr txBox="1">
            <a:spLocks/>
          </p:cNvSpPr>
          <p:nvPr/>
        </p:nvSpPr>
        <p:spPr>
          <a:xfrm>
            <a:off x="2573867" y="2878668"/>
            <a:ext cx="5757333" cy="1050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u="sng" dirty="0"/>
              <a:t>NORQULOV</a:t>
            </a:r>
            <a:r>
              <a:rPr lang="en-US" sz="4000" b="1" dirty="0"/>
              <a:t> </a:t>
            </a:r>
            <a:r>
              <a:rPr lang="en-US" sz="4000" b="1" u="sng" dirty="0"/>
              <a:t>SHAROFJON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B9BAAAF-A610-4F9C-B410-86A25D1540E2}"/>
              </a:ext>
            </a:extLst>
          </p:cNvPr>
          <p:cNvSpPr txBox="1">
            <a:spLocks/>
          </p:cNvSpPr>
          <p:nvPr/>
        </p:nvSpPr>
        <p:spPr>
          <a:xfrm>
            <a:off x="2269066" y="4180682"/>
            <a:ext cx="5757333" cy="326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/>
              <a:t>‘’IT operator-IT </a:t>
            </a:r>
            <a:r>
              <a:rPr lang="en-US" sz="1400" dirty="0" err="1"/>
              <a:t>o’quvchisi</a:t>
            </a:r>
            <a:r>
              <a:rPr lang="en-US" sz="1400"/>
              <a:t> ‘’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181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 E R T I F I K A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PARK START LOCAL &amp; GO GLOBAL</dc:title>
  <dc:creator>Markaz</dc:creator>
  <cp:lastModifiedBy>Markaz</cp:lastModifiedBy>
  <cp:revision>5</cp:revision>
  <dcterms:created xsi:type="dcterms:W3CDTF">2023-08-02T02:58:19Z</dcterms:created>
  <dcterms:modified xsi:type="dcterms:W3CDTF">2023-08-02T03:26:15Z</dcterms:modified>
</cp:coreProperties>
</file>