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5"/>
    <p:restoredTop sz="94641"/>
  </p:normalViewPr>
  <p:slideViewPr>
    <p:cSldViewPr snapToGrid="0" snapToObjects="1">
      <p:cViewPr varScale="1">
        <p:scale>
          <a:sx n="215" d="100"/>
          <a:sy n="215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parts_of_in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parts_of_input_comb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on_class_weigh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iego/Documents/School/ISTA539/final-project-dalcantara7/code/scripts/scores_by_rand_stat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Score</a:t>
            </a:r>
            <a:r>
              <a:rPr lang="en-US" baseline="0" dirty="0"/>
              <a:t> vs Part of Input Used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scores_by_parts_of_input!$B$1</c:f>
              <c:strCache>
                <c:ptCount val="1"/>
                <c:pt idx="0">
                  <c:v>macro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scores_by_parts_of_input!$B$2:$B$7</c:f>
              <c:numCache>
                <c:formatCode>General</c:formatCode>
                <c:ptCount val="6"/>
                <c:pt idx="0">
                  <c:v>9.3073842254485006E-2</c:v>
                </c:pt>
                <c:pt idx="1">
                  <c:v>9.03445469577491E-2</c:v>
                </c:pt>
                <c:pt idx="2">
                  <c:v>4.6278912019548903E-2</c:v>
                </c:pt>
                <c:pt idx="3">
                  <c:v>2.9820753094910502E-2</c:v>
                </c:pt>
                <c:pt idx="4">
                  <c:v>2.6594637003818099E-2</c:v>
                </c:pt>
                <c:pt idx="5">
                  <c:v>0.12946526602687999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4-784C-B155-BE300179EFAC}"/>
            </c:ext>
          </c:extLst>
        </c:ser>
        <c:ser>
          <c:idx val="1"/>
          <c:order val="1"/>
          <c:tx>
            <c:strRef>
              <c:f>scores_by_parts_of_input!$C$1</c:f>
              <c:strCache>
                <c:ptCount val="1"/>
                <c:pt idx="0">
                  <c:v>micro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scores_by_parts_of_input!$C$2:$C$7</c:f>
              <c:numCache>
                <c:formatCode>General</c:formatCode>
                <c:ptCount val="6"/>
                <c:pt idx="0">
                  <c:v>0.22959183673469299</c:v>
                </c:pt>
                <c:pt idx="1">
                  <c:v>0.25345622119815597</c:v>
                </c:pt>
                <c:pt idx="2">
                  <c:v>0.158102766798418</c:v>
                </c:pt>
                <c:pt idx="3">
                  <c:v>0.112660944206008</c:v>
                </c:pt>
                <c:pt idx="4">
                  <c:v>0.12765957446808501</c:v>
                </c:pt>
                <c:pt idx="5">
                  <c:v>0.21332335329341301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94-784C-B155-BE300179EFAC}"/>
            </c:ext>
          </c:extLst>
        </c:ser>
        <c:ser>
          <c:idx val="2"/>
          <c:order val="2"/>
          <c:tx>
            <c:strRef>
              <c:f>scores_by_parts_of_input!$D$1</c:f>
              <c:strCache>
                <c:ptCount val="1"/>
                <c:pt idx="0">
                  <c:v>weighted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scores_by_parts_of_input!$D$2:$D$7</c:f>
              <c:numCache>
                <c:formatCode>General</c:formatCode>
                <c:ptCount val="6"/>
                <c:pt idx="0">
                  <c:v>0.21808021157542601</c:v>
                </c:pt>
                <c:pt idx="1">
                  <c:v>0.23828918536042601</c:v>
                </c:pt>
                <c:pt idx="2">
                  <c:v>0.14276282187530401</c:v>
                </c:pt>
                <c:pt idx="3">
                  <c:v>6.2875821744955193E-2</c:v>
                </c:pt>
                <c:pt idx="4">
                  <c:v>0.102320811774143</c:v>
                </c:pt>
                <c:pt idx="5">
                  <c:v>0.27240391826557098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94-784C-B155-BE300179EFAC}"/>
            </c:ext>
          </c:extLst>
        </c:ser>
        <c:ser>
          <c:idx val="3"/>
          <c:order val="3"/>
          <c:tx>
            <c:strRef>
              <c:f>scores_by_parts_of_input!$E$1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scores_by_parts_of_input!$A$2:$A$7</c:f>
              <c:strCache>
                <c:ptCount val="6"/>
                <c:pt idx="0">
                  <c:v>Question</c:v>
                </c:pt>
                <c:pt idx="1">
                  <c:v>Answer</c:v>
                </c:pt>
                <c:pt idx="2">
                  <c:v>Mastery Question</c:v>
                </c:pt>
                <c:pt idx="3">
                  <c:v>Mastery Question Ans</c:v>
                </c:pt>
                <c:pt idx="4">
                  <c:v>Mastery Question Wrong Ans</c:v>
                </c:pt>
                <c:pt idx="5">
                  <c:v>Resources</c:v>
                </c:pt>
              </c:strCache>
            </c:strRef>
          </c:cat>
          <c:val>
            <c:numRef>
              <c:f>scores_by_parts_of_input!$E$2:$E$7</c:f>
              <c:numCache>
                <c:formatCode>General</c:formatCode>
                <c:ptCount val="6"/>
                <c:pt idx="0">
                  <c:v>0.31731670445956101</c:v>
                </c:pt>
                <c:pt idx="1">
                  <c:v>0.33892653685280399</c:v>
                </c:pt>
                <c:pt idx="2">
                  <c:v>0.19660745269767799</c:v>
                </c:pt>
                <c:pt idx="3">
                  <c:v>8.7142764884700297E-2</c:v>
                </c:pt>
                <c:pt idx="4">
                  <c:v>0.123006853006853</c:v>
                </c:pt>
                <c:pt idx="5">
                  <c:v>0.40652965697819199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94-784C-B155-BE300179E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5198960"/>
        <c:axId val="1214988384"/>
      </c:barChart>
      <c:catAx>
        <c:axId val="121519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Part of Input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988384"/>
        <c:crosses val="autoZero"/>
        <c:auto val="1"/>
        <c:lblAlgn val="ctr"/>
        <c:lblOffset val="100"/>
        <c:noMultiLvlLbl val="0"/>
      </c:catAx>
      <c:valAx>
        <c:axId val="12149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19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scores_by_rand_state!$E$1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scores_by_rand_state!$E$2:$E$1001</c:f>
              <c:numCache>
                <c:formatCode>General</c:formatCode>
                <c:ptCount val="1000"/>
                <c:pt idx="0">
                  <c:v>2.6363635999999999E-2</c:v>
                </c:pt>
                <c:pt idx="1">
                  <c:v>1.4509355E-2</c:v>
                </c:pt>
                <c:pt idx="2">
                  <c:v>0.46026885400000001</c:v>
                </c:pt>
                <c:pt idx="3">
                  <c:v>0.27038833000000001</c:v>
                </c:pt>
                <c:pt idx="4">
                  <c:v>3.1296023999999999E-2</c:v>
                </c:pt>
                <c:pt idx="5">
                  <c:v>0.29516510699999998</c:v>
                </c:pt>
                <c:pt idx="6">
                  <c:v>3.9138201999999997E-2</c:v>
                </c:pt>
                <c:pt idx="7">
                  <c:v>6.3716985000000004E-2</c:v>
                </c:pt>
                <c:pt idx="8">
                  <c:v>0.32716201499999997</c:v>
                </c:pt>
                <c:pt idx="9">
                  <c:v>0.26108753699999998</c:v>
                </c:pt>
                <c:pt idx="10">
                  <c:v>8.1959707000000007E-2</c:v>
                </c:pt>
                <c:pt idx="11">
                  <c:v>2.5154062000000001E-2</c:v>
                </c:pt>
                <c:pt idx="12">
                  <c:v>5.3571428999999997E-2</c:v>
                </c:pt>
                <c:pt idx="13">
                  <c:v>0.32289785199999999</c:v>
                </c:pt>
                <c:pt idx="14">
                  <c:v>0.134986772</c:v>
                </c:pt>
                <c:pt idx="15">
                  <c:v>7.2568517999999999E-2</c:v>
                </c:pt>
                <c:pt idx="16">
                  <c:v>3.3670029999999999E-3</c:v>
                </c:pt>
                <c:pt idx="17">
                  <c:v>0.25861631800000001</c:v>
                </c:pt>
                <c:pt idx="18">
                  <c:v>0.17173212600000001</c:v>
                </c:pt>
                <c:pt idx="19">
                  <c:v>4.2046303E-2</c:v>
                </c:pt>
                <c:pt idx="20">
                  <c:v>0.11378303300000001</c:v>
                </c:pt>
                <c:pt idx="21">
                  <c:v>3.0936455000000002E-2</c:v>
                </c:pt>
                <c:pt idx="22">
                  <c:v>2.8034188000000002E-2</c:v>
                </c:pt>
                <c:pt idx="23">
                  <c:v>8.8495580000000004E-3</c:v>
                </c:pt>
                <c:pt idx="24">
                  <c:v>0.11821094</c:v>
                </c:pt>
                <c:pt idx="25">
                  <c:v>0.40006835800000001</c:v>
                </c:pt>
                <c:pt idx="26">
                  <c:v>9.5165945000000002E-2</c:v>
                </c:pt>
                <c:pt idx="27">
                  <c:v>4.7859327E-2</c:v>
                </c:pt>
                <c:pt idx="28">
                  <c:v>8.7981858999999996E-2</c:v>
                </c:pt>
                <c:pt idx="29">
                  <c:v>6.3476502000000004E-2</c:v>
                </c:pt>
                <c:pt idx="30">
                  <c:v>3.5594036000000003E-2</c:v>
                </c:pt>
                <c:pt idx="31">
                  <c:v>7.6025392999999997E-2</c:v>
                </c:pt>
                <c:pt idx="32">
                  <c:v>0.29362899799999997</c:v>
                </c:pt>
                <c:pt idx="33">
                  <c:v>7.3390894999999998E-2</c:v>
                </c:pt>
                <c:pt idx="34">
                  <c:v>3.5894179999999998E-2</c:v>
                </c:pt>
                <c:pt idx="35">
                  <c:v>0.383134374</c:v>
                </c:pt>
                <c:pt idx="36">
                  <c:v>1.3166667E-2</c:v>
                </c:pt>
                <c:pt idx="37">
                  <c:v>2.5925925999999998E-2</c:v>
                </c:pt>
                <c:pt idx="38">
                  <c:v>0.16996652800000001</c:v>
                </c:pt>
                <c:pt idx="39">
                  <c:v>1.1494252999999999E-2</c:v>
                </c:pt>
                <c:pt idx="40">
                  <c:v>7.1602563999999994E-2</c:v>
                </c:pt>
                <c:pt idx="41">
                  <c:v>7.4561403999999998E-2</c:v>
                </c:pt>
                <c:pt idx="42">
                  <c:v>0.41640686399999999</c:v>
                </c:pt>
                <c:pt idx="43">
                  <c:v>6.5842697000000006E-2</c:v>
                </c:pt>
                <c:pt idx="44">
                  <c:v>0.30157943100000001</c:v>
                </c:pt>
                <c:pt idx="45">
                  <c:v>1.3468012999999999E-2</c:v>
                </c:pt>
                <c:pt idx="46">
                  <c:v>0.35976945300000002</c:v>
                </c:pt>
                <c:pt idx="47">
                  <c:v>0</c:v>
                </c:pt>
                <c:pt idx="48">
                  <c:v>0.154524573</c:v>
                </c:pt>
                <c:pt idx="49">
                  <c:v>0.258518519</c:v>
                </c:pt>
                <c:pt idx="50">
                  <c:v>0.134049434</c:v>
                </c:pt>
                <c:pt idx="51">
                  <c:v>9.0429504999999993E-2</c:v>
                </c:pt>
                <c:pt idx="52">
                  <c:v>1.4167651E-2</c:v>
                </c:pt>
                <c:pt idx="53">
                  <c:v>8.8113721000000006E-2</c:v>
                </c:pt>
                <c:pt idx="54">
                  <c:v>6.4593301000000006E-2</c:v>
                </c:pt>
                <c:pt idx="55">
                  <c:v>4.9754843E-2</c:v>
                </c:pt>
                <c:pt idx="56">
                  <c:v>9.6969699999999992E-3</c:v>
                </c:pt>
                <c:pt idx="57">
                  <c:v>1.294498E-3</c:v>
                </c:pt>
                <c:pt idx="58">
                  <c:v>6.6666666999999999E-2</c:v>
                </c:pt>
                <c:pt idx="59">
                  <c:v>8.1312350000000005E-2</c:v>
                </c:pt>
                <c:pt idx="60">
                  <c:v>3.9512775E-2</c:v>
                </c:pt>
                <c:pt idx="61">
                  <c:v>0.18888444900000001</c:v>
                </c:pt>
                <c:pt idx="62">
                  <c:v>3.7019969E-2</c:v>
                </c:pt>
                <c:pt idx="63">
                  <c:v>2.1383648000000002E-2</c:v>
                </c:pt>
                <c:pt idx="64">
                  <c:v>3.2340031999999998E-2</c:v>
                </c:pt>
                <c:pt idx="65">
                  <c:v>6.7340070000000002E-3</c:v>
                </c:pt>
                <c:pt idx="66">
                  <c:v>7.7283141999999999E-2</c:v>
                </c:pt>
                <c:pt idx="67">
                  <c:v>0.35126305299999999</c:v>
                </c:pt>
                <c:pt idx="68">
                  <c:v>4.7073494E-2</c:v>
                </c:pt>
                <c:pt idx="69">
                  <c:v>0.37744951700000001</c:v>
                </c:pt>
                <c:pt idx="70">
                  <c:v>0.27952774000000002</c:v>
                </c:pt>
                <c:pt idx="71">
                  <c:v>0</c:v>
                </c:pt>
                <c:pt idx="72">
                  <c:v>4.0666666999999997E-2</c:v>
                </c:pt>
                <c:pt idx="73">
                  <c:v>2.1746031999999998E-2</c:v>
                </c:pt>
                <c:pt idx="74">
                  <c:v>0.216742252</c:v>
                </c:pt>
                <c:pt idx="75">
                  <c:v>1.9330503999999998E-2</c:v>
                </c:pt>
                <c:pt idx="76">
                  <c:v>6.6761364000000004E-2</c:v>
                </c:pt>
                <c:pt idx="77">
                  <c:v>7.4732198999999999E-2</c:v>
                </c:pt>
                <c:pt idx="78">
                  <c:v>0.44388545200000001</c:v>
                </c:pt>
                <c:pt idx="79">
                  <c:v>0.116626409</c:v>
                </c:pt>
                <c:pt idx="80">
                  <c:v>5.7415674999999999E-2</c:v>
                </c:pt>
                <c:pt idx="81">
                  <c:v>0.13965396499999999</c:v>
                </c:pt>
                <c:pt idx="82">
                  <c:v>0.31585097899999998</c:v>
                </c:pt>
                <c:pt idx="83">
                  <c:v>0.30184331800000003</c:v>
                </c:pt>
                <c:pt idx="84">
                  <c:v>5.4548439999999997E-2</c:v>
                </c:pt>
                <c:pt idx="85">
                  <c:v>8.7300274999999997E-2</c:v>
                </c:pt>
                <c:pt idx="86">
                  <c:v>0.18051223199999999</c:v>
                </c:pt>
                <c:pt idx="87">
                  <c:v>2.2553637000000001E-2</c:v>
                </c:pt>
                <c:pt idx="88">
                  <c:v>2.6102609999999998E-2</c:v>
                </c:pt>
                <c:pt idx="89">
                  <c:v>4.2028985999999997E-2</c:v>
                </c:pt>
                <c:pt idx="90">
                  <c:v>9.0515734E-2</c:v>
                </c:pt>
                <c:pt idx="91">
                  <c:v>0.23398740400000001</c:v>
                </c:pt>
                <c:pt idx="92">
                  <c:v>9.3798849999999993E-3</c:v>
                </c:pt>
                <c:pt idx="93">
                  <c:v>4.0301003000000002E-2</c:v>
                </c:pt>
                <c:pt idx="94">
                  <c:v>2.7777777999999999E-2</c:v>
                </c:pt>
                <c:pt idx="95">
                  <c:v>2.0354216000000001E-2</c:v>
                </c:pt>
                <c:pt idx="96">
                  <c:v>2.6257231999999998E-2</c:v>
                </c:pt>
                <c:pt idx="97">
                  <c:v>0.38661827599999998</c:v>
                </c:pt>
                <c:pt idx="98">
                  <c:v>3.6155202999999997E-2</c:v>
                </c:pt>
                <c:pt idx="99">
                  <c:v>9.3793103000000003E-2</c:v>
                </c:pt>
                <c:pt idx="100">
                  <c:v>6.2177138999999999E-2</c:v>
                </c:pt>
                <c:pt idx="101">
                  <c:v>1.715266E-3</c:v>
                </c:pt>
                <c:pt idx="102">
                  <c:v>3.7735849000000002E-2</c:v>
                </c:pt>
                <c:pt idx="103">
                  <c:v>4.8252651000000001E-2</c:v>
                </c:pt>
                <c:pt idx="104">
                  <c:v>0.197853958</c:v>
                </c:pt>
                <c:pt idx="105">
                  <c:v>1.6161616E-2</c:v>
                </c:pt>
                <c:pt idx="106">
                  <c:v>0.19000607999999999</c:v>
                </c:pt>
                <c:pt idx="107">
                  <c:v>0.41816050100000002</c:v>
                </c:pt>
                <c:pt idx="108">
                  <c:v>5.4251012000000001E-2</c:v>
                </c:pt>
                <c:pt idx="109">
                  <c:v>0.14141414099999999</c:v>
                </c:pt>
                <c:pt idx="110">
                  <c:v>5.1369192000000001E-2</c:v>
                </c:pt>
                <c:pt idx="111">
                  <c:v>0.28573093599999999</c:v>
                </c:pt>
                <c:pt idx="112">
                  <c:v>1.1255411E-2</c:v>
                </c:pt>
                <c:pt idx="113">
                  <c:v>0.37048035600000001</c:v>
                </c:pt>
                <c:pt idx="114">
                  <c:v>4.3753865000000003E-2</c:v>
                </c:pt>
                <c:pt idx="115">
                  <c:v>6.6195939999999995E-2</c:v>
                </c:pt>
                <c:pt idx="116">
                  <c:v>9.8555649999999995E-2</c:v>
                </c:pt>
                <c:pt idx="117">
                  <c:v>1.9607840000000001E-3</c:v>
                </c:pt>
                <c:pt idx="118">
                  <c:v>4.0112792000000001E-2</c:v>
                </c:pt>
                <c:pt idx="119">
                  <c:v>4.5900835000000001E-2</c:v>
                </c:pt>
                <c:pt idx="120">
                  <c:v>0.16942568</c:v>
                </c:pt>
                <c:pt idx="121">
                  <c:v>6.2682215999999999E-2</c:v>
                </c:pt>
                <c:pt idx="122">
                  <c:v>0.30120117600000001</c:v>
                </c:pt>
                <c:pt idx="123">
                  <c:v>0.30340136099999998</c:v>
                </c:pt>
                <c:pt idx="124">
                  <c:v>0.226789402</c:v>
                </c:pt>
                <c:pt idx="125">
                  <c:v>4.4596913000000002E-2</c:v>
                </c:pt>
                <c:pt idx="126">
                  <c:v>2.1636432000000001E-2</c:v>
                </c:pt>
                <c:pt idx="127">
                  <c:v>0.264838831</c:v>
                </c:pt>
                <c:pt idx="128">
                  <c:v>4.6986721000000002E-2</c:v>
                </c:pt>
                <c:pt idx="129">
                  <c:v>1.2844037000000001E-2</c:v>
                </c:pt>
                <c:pt idx="130">
                  <c:v>0.21764910200000001</c:v>
                </c:pt>
                <c:pt idx="131">
                  <c:v>5.7823129000000001E-2</c:v>
                </c:pt>
                <c:pt idx="132">
                  <c:v>0.109203143</c:v>
                </c:pt>
                <c:pt idx="133">
                  <c:v>4.7861795999999998E-2</c:v>
                </c:pt>
                <c:pt idx="134">
                  <c:v>3.1823085000000001E-2</c:v>
                </c:pt>
                <c:pt idx="135">
                  <c:v>0</c:v>
                </c:pt>
                <c:pt idx="136">
                  <c:v>7.2978303999999994E-2</c:v>
                </c:pt>
                <c:pt idx="137">
                  <c:v>0.30016706999999998</c:v>
                </c:pt>
                <c:pt idx="138">
                  <c:v>0.106142575</c:v>
                </c:pt>
                <c:pt idx="139">
                  <c:v>0.22204926899999999</c:v>
                </c:pt>
                <c:pt idx="140">
                  <c:v>0.33913055399999997</c:v>
                </c:pt>
                <c:pt idx="141">
                  <c:v>1.6902515999999999E-2</c:v>
                </c:pt>
                <c:pt idx="142">
                  <c:v>5.8998145000000002E-2</c:v>
                </c:pt>
                <c:pt idx="143">
                  <c:v>3.8701187999999997E-2</c:v>
                </c:pt>
                <c:pt idx="144">
                  <c:v>2.8210406E-2</c:v>
                </c:pt>
                <c:pt idx="145">
                  <c:v>2.4572650000000001E-2</c:v>
                </c:pt>
                <c:pt idx="146">
                  <c:v>0.29988217</c:v>
                </c:pt>
                <c:pt idx="147">
                  <c:v>5.6851312000000001E-2</c:v>
                </c:pt>
                <c:pt idx="148">
                  <c:v>0.33122458700000001</c:v>
                </c:pt>
                <c:pt idx="149">
                  <c:v>5.7932263999999997E-2</c:v>
                </c:pt>
                <c:pt idx="150">
                  <c:v>0.17184466000000001</c:v>
                </c:pt>
                <c:pt idx="151">
                  <c:v>1.4141414E-2</c:v>
                </c:pt>
                <c:pt idx="152">
                  <c:v>4.3399014999999999E-2</c:v>
                </c:pt>
                <c:pt idx="153">
                  <c:v>4.1726791999999999E-2</c:v>
                </c:pt>
                <c:pt idx="154">
                  <c:v>0.103512796</c:v>
                </c:pt>
                <c:pt idx="155">
                  <c:v>1.3846153999999999E-2</c:v>
                </c:pt>
                <c:pt idx="156">
                  <c:v>5.2735285999999999E-2</c:v>
                </c:pt>
                <c:pt idx="157">
                  <c:v>0.29127008399999998</c:v>
                </c:pt>
                <c:pt idx="158">
                  <c:v>4.8420329999999998E-2</c:v>
                </c:pt>
                <c:pt idx="159">
                  <c:v>0</c:v>
                </c:pt>
                <c:pt idx="160">
                  <c:v>2.8695923000000002E-2</c:v>
                </c:pt>
                <c:pt idx="161">
                  <c:v>0.376143116</c:v>
                </c:pt>
                <c:pt idx="162">
                  <c:v>6.0758081999999998E-2</c:v>
                </c:pt>
                <c:pt idx="163">
                  <c:v>3.7481146E-2</c:v>
                </c:pt>
                <c:pt idx="164">
                  <c:v>0.38474153300000002</c:v>
                </c:pt>
                <c:pt idx="165">
                  <c:v>5.4316752000000003E-2</c:v>
                </c:pt>
                <c:pt idx="166">
                  <c:v>0.36401098900000001</c:v>
                </c:pt>
                <c:pt idx="167">
                  <c:v>1.4619883E-2</c:v>
                </c:pt>
                <c:pt idx="168">
                  <c:v>3.9310009999999999E-2</c:v>
                </c:pt>
                <c:pt idx="169">
                  <c:v>0.13604881799999999</c:v>
                </c:pt>
                <c:pt idx="170">
                  <c:v>2.5791939999999999E-2</c:v>
                </c:pt>
                <c:pt idx="171">
                  <c:v>7.8955879000000007E-2</c:v>
                </c:pt>
                <c:pt idx="172">
                  <c:v>0.25709251599999999</c:v>
                </c:pt>
                <c:pt idx="173">
                  <c:v>0.30376320299999998</c:v>
                </c:pt>
                <c:pt idx="174">
                  <c:v>0.30883534099999999</c:v>
                </c:pt>
                <c:pt idx="175">
                  <c:v>0.15743569700000001</c:v>
                </c:pt>
                <c:pt idx="176">
                  <c:v>3.5809524000000002E-2</c:v>
                </c:pt>
                <c:pt idx="177">
                  <c:v>0.30683824100000001</c:v>
                </c:pt>
                <c:pt idx="178">
                  <c:v>0.198958467</c:v>
                </c:pt>
                <c:pt idx="179">
                  <c:v>0.10094518</c:v>
                </c:pt>
                <c:pt idx="180">
                  <c:v>0.27939068099999997</c:v>
                </c:pt>
                <c:pt idx="181">
                  <c:v>0.30276520899999998</c:v>
                </c:pt>
                <c:pt idx="182">
                  <c:v>8.3142639000000004E-2</c:v>
                </c:pt>
                <c:pt idx="183">
                  <c:v>0.31375217</c:v>
                </c:pt>
                <c:pt idx="184">
                  <c:v>7.1625343999999994E-2</c:v>
                </c:pt>
                <c:pt idx="185">
                  <c:v>5.1247165999999997E-2</c:v>
                </c:pt>
                <c:pt idx="186">
                  <c:v>0.10771594399999999</c:v>
                </c:pt>
                <c:pt idx="187">
                  <c:v>6.9444443999999994E-2</c:v>
                </c:pt>
                <c:pt idx="188">
                  <c:v>0.16959796399999999</c:v>
                </c:pt>
                <c:pt idx="189">
                  <c:v>4.6332046000000002E-2</c:v>
                </c:pt>
                <c:pt idx="190">
                  <c:v>1.8518519000000001E-2</c:v>
                </c:pt>
                <c:pt idx="191">
                  <c:v>0.13982056600000001</c:v>
                </c:pt>
                <c:pt idx="192">
                  <c:v>4.1074964999999998E-2</c:v>
                </c:pt>
                <c:pt idx="193">
                  <c:v>0</c:v>
                </c:pt>
                <c:pt idx="194">
                  <c:v>2.1806854000000001E-2</c:v>
                </c:pt>
                <c:pt idx="195">
                  <c:v>4.4176707000000003E-2</c:v>
                </c:pt>
                <c:pt idx="196">
                  <c:v>3.3057849999999999E-3</c:v>
                </c:pt>
                <c:pt idx="197">
                  <c:v>0.20833784799999999</c:v>
                </c:pt>
                <c:pt idx="198">
                  <c:v>0.19887463499999999</c:v>
                </c:pt>
                <c:pt idx="199">
                  <c:v>0.281503901</c:v>
                </c:pt>
                <c:pt idx="200">
                  <c:v>0.26082345200000001</c:v>
                </c:pt>
                <c:pt idx="201">
                  <c:v>0.31211780300000003</c:v>
                </c:pt>
                <c:pt idx="202">
                  <c:v>0</c:v>
                </c:pt>
                <c:pt idx="203">
                  <c:v>1.9607840000000001E-3</c:v>
                </c:pt>
                <c:pt idx="204">
                  <c:v>0.392539311</c:v>
                </c:pt>
                <c:pt idx="205">
                  <c:v>0.27328960499999999</c:v>
                </c:pt>
                <c:pt idx="206">
                  <c:v>0.36727446400000002</c:v>
                </c:pt>
                <c:pt idx="207">
                  <c:v>7.7319590000000001E-3</c:v>
                </c:pt>
                <c:pt idx="208">
                  <c:v>0.37790691999999998</c:v>
                </c:pt>
                <c:pt idx="209">
                  <c:v>5.8899675999999998E-2</c:v>
                </c:pt>
                <c:pt idx="210">
                  <c:v>1.0055303999999999E-2</c:v>
                </c:pt>
                <c:pt idx="211">
                  <c:v>0.37143353400000001</c:v>
                </c:pt>
                <c:pt idx="212">
                  <c:v>1.8860946999999999E-2</c:v>
                </c:pt>
                <c:pt idx="213">
                  <c:v>0</c:v>
                </c:pt>
                <c:pt idx="214">
                  <c:v>3.9917006999999997E-2</c:v>
                </c:pt>
                <c:pt idx="215">
                  <c:v>0.245019451</c:v>
                </c:pt>
                <c:pt idx="216">
                  <c:v>2.0860495E-2</c:v>
                </c:pt>
                <c:pt idx="217">
                  <c:v>0.35582886600000002</c:v>
                </c:pt>
                <c:pt idx="218">
                  <c:v>7.0154483000000004E-2</c:v>
                </c:pt>
                <c:pt idx="219">
                  <c:v>3.1986531999999998E-2</c:v>
                </c:pt>
                <c:pt idx="220">
                  <c:v>6.9363223000000002E-2</c:v>
                </c:pt>
                <c:pt idx="221">
                  <c:v>8.6185242999999995E-2</c:v>
                </c:pt>
                <c:pt idx="222">
                  <c:v>0</c:v>
                </c:pt>
                <c:pt idx="223">
                  <c:v>4.9524964999999997E-2</c:v>
                </c:pt>
                <c:pt idx="224">
                  <c:v>1.0033445E-2</c:v>
                </c:pt>
                <c:pt idx="225">
                  <c:v>5.2261269999999999E-2</c:v>
                </c:pt>
                <c:pt idx="226">
                  <c:v>0.22055440500000001</c:v>
                </c:pt>
                <c:pt idx="227">
                  <c:v>0.37026648499999998</c:v>
                </c:pt>
                <c:pt idx="228">
                  <c:v>4.1509433999999998E-2</c:v>
                </c:pt>
                <c:pt idx="229">
                  <c:v>0</c:v>
                </c:pt>
                <c:pt idx="230">
                  <c:v>2.2002200000000001E-3</c:v>
                </c:pt>
                <c:pt idx="231">
                  <c:v>4.7619047999999997E-2</c:v>
                </c:pt>
                <c:pt idx="232">
                  <c:v>6.6006600000000004E-3</c:v>
                </c:pt>
                <c:pt idx="233">
                  <c:v>5.2921892999999998E-2</c:v>
                </c:pt>
                <c:pt idx="234">
                  <c:v>1.7674881999999999E-2</c:v>
                </c:pt>
                <c:pt idx="235">
                  <c:v>0.45906770200000002</c:v>
                </c:pt>
                <c:pt idx="236">
                  <c:v>6.9182389999999996E-2</c:v>
                </c:pt>
                <c:pt idx="237">
                  <c:v>3.1372549E-2</c:v>
                </c:pt>
                <c:pt idx="238">
                  <c:v>3.7789395000000003E-2</c:v>
                </c:pt>
                <c:pt idx="239">
                  <c:v>3.6805556000000003E-2</c:v>
                </c:pt>
                <c:pt idx="240">
                  <c:v>0.215185231</c:v>
                </c:pt>
                <c:pt idx="241">
                  <c:v>4.666211E-2</c:v>
                </c:pt>
                <c:pt idx="242">
                  <c:v>2.3088381000000002E-2</c:v>
                </c:pt>
                <c:pt idx="243">
                  <c:v>6.0381944E-2</c:v>
                </c:pt>
                <c:pt idx="244">
                  <c:v>0.106065779</c:v>
                </c:pt>
                <c:pt idx="245">
                  <c:v>3.5964035999999998E-2</c:v>
                </c:pt>
                <c:pt idx="246">
                  <c:v>0.39689661100000001</c:v>
                </c:pt>
                <c:pt idx="247">
                  <c:v>0.33734059999999999</c:v>
                </c:pt>
                <c:pt idx="248">
                  <c:v>6.8253287999999995E-2</c:v>
                </c:pt>
                <c:pt idx="249">
                  <c:v>0.13757691499999999</c:v>
                </c:pt>
                <c:pt idx="250">
                  <c:v>0</c:v>
                </c:pt>
                <c:pt idx="251">
                  <c:v>8.7719298000000001E-2</c:v>
                </c:pt>
                <c:pt idx="252">
                  <c:v>7.1252465000000001E-2</c:v>
                </c:pt>
                <c:pt idx="253">
                  <c:v>0.217848818</c:v>
                </c:pt>
                <c:pt idx="254">
                  <c:v>2.5252525000000001E-2</c:v>
                </c:pt>
                <c:pt idx="255">
                  <c:v>1.8196456999999999E-2</c:v>
                </c:pt>
                <c:pt idx="256">
                  <c:v>8.9900575999999996E-2</c:v>
                </c:pt>
                <c:pt idx="257">
                  <c:v>7.0836840999999998E-2</c:v>
                </c:pt>
                <c:pt idx="258">
                  <c:v>6.1271095999999997E-2</c:v>
                </c:pt>
                <c:pt idx="259">
                  <c:v>0.31432642799999999</c:v>
                </c:pt>
                <c:pt idx="260">
                  <c:v>1.8377409000000001E-2</c:v>
                </c:pt>
                <c:pt idx="261">
                  <c:v>2.2820513000000001E-2</c:v>
                </c:pt>
                <c:pt idx="262">
                  <c:v>0.41937607399999999</c:v>
                </c:pt>
                <c:pt idx="263">
                  <c:v>0</c:v>
                </c:pt>
                <c:pt idx="264">
                  <c:v>3.3333333E-2</c:v>
                </c:pt>
                <c:pt idx="265">
                  <c:v>0</c:v>
                </c:pt>
                <c:pt idx="266">
                  <c:v>3.3857089E-2</c:v>
                </c:pt>
                <c:pt idx="267">
                  <c:v>0.337606238</c:v>
                </c:pt>
                <c:pt idx="268">
                  <c:v>0.16868963000000001</c:v>
                </c:pt>
                <c:pt idx="269">
                  <c:v>2.2413793000000001E-2</c:v>
                </c:pt>
                <c:pt idx="270">
                  <c:v>7.0561283000000002E-2</c:v>
                </c:pt>
                <c:pt idx="271">
                  <c:v>0.21806504600000001</c:v>
                </c:pt>
                <c:pt idx="272">
                  <c:v>3.5807617E-2</c:v>
                </c:pt>
                <c:pt idx="273">
                  <c:v>7.5562533000000001E-2</c:v>
                </c:pt>
                <c:pt idx="274">
                  <c:v>6.6600066999999999E-2</c:v>
                </c:pt>
                <c:pt idx="275">
                  <c:v>1.6045548999999999E-2</c:v>
                </c:pt>
                <c:pt idx="276">
                  <c:v>4.0202966E-2</c:v>
                </c:pt>
                <c:pt idx="277">
                  <c:v>5.9057295000000003E-2</c:v>
                </c:pt>
                <c:pt idx="278">
                  <c:v>0.42682198300000002</c:v>
                </c:pt>
                <c:pt idx="279">
                  <c:v>9.1743120000000004E-3</c:v>
                </c:pt>
                <c:pt idx="280">
                  <c:v>0.20086104399999999</c:v>
                </c:pt>
                <c:pt idx="281">
                  <c:v>3.5123966999999999E-2</c:v>
                </c:pt>
                <c:pt idx="282">
                  <c:v>0.252833786</c:v>
                </c:pt>
                <c:pt idx="283">
                  <c:v>0</c:v>
                </c:pt>
                <c:pt idx="284">
                  <c:v>4.8902255999999998E-2</c:v>
                </c:pt>
                <c:pt idx="285">
                  <c:v>2.9246594000000001E-2</c:v>
                </c:pt>
                <c:pt idx="286">
                  <c:v>2.2653722000000001E-2</c:v>
                </c:pt>
                <c:pt idx="287">
                  <c:v>9.7714285999999997E-2</c:v>
                </c:pt>
                <c:pt idx="288">
                  <c:v>0.32232094100000003</c:v>
                </c:pt>
                <c:pt idx="289">
                  <c:v>2.8846153999999999E-2</c:v>
                </c:pt>
                <c:pt idx="290">
                  <c:v>0.150855872</c:v>
                </c:pt>
                <c:pt idx="291">
                  <c:v>1.1627907E-2</c:v>
                </c:pt>
                <c:pt idx="292">
                  <c:v>0.32140558400000002</c:v>
                </c:pt>
                <c:pt idx="293">
                  <c:v>0.196568627</c:v>
                </c:pt>
                <c:pt idx="294">
                  <c:v>4.1738136000000002E-2</c:v>
                </c:pt>
                <c:pt idx="295">
                  <c:v>0.15728597599999999</c:v>
                </c:pt>
                <c:pt idx="296">
                  <c:v>5.1899951999999999E-2</c:v>
                </c:pt>
                <c:pt idx="297">
                  <c:v>2.5850339999999999E-2</c:v>
                </c:pt>
                <c:pt idx="298">
                  <c:v>9.7705534999999996E-2</c:v>
                </c:pt>
                <c:pt idx="299">
                  <c:v>9.2592590000000006E-3</c:v>
                </c:pt>
                <c:pt idx="300">
                  <c:v>0.452147666</c:v>
                </c:pt>
                <c:pt idx="301">
                  <c:v>4.9019609999999998E-3</c:v>
                </c:pt>
                <c:pt idx="302">
                  <c:v>0</c:v>
                </c:pt>
                <c:pt idx="303">
                  <c:v>1.6363636000000001E-2</c:v>
                </c:pt>
                <c:pt idx="304">
                  <c:v>8.6419753000000002E-2</c:v>
                </c:pt>
                <c:pt idx="305">
                  <c:v>5.6094364000000001E-2</c:v>
                </c:pt>
                <c:pt idx="306">
                  <c:v>9.6153850000000006E-3</c:v>
                </c:pt>
                <c:pt idx="307">
                  <c:v>5.1213583999999999E-2</c:v>
                </c:pt>
                <c:pt idx="308">
                  <c:v>1.2672176E-2</c:v>
                </c:pt>
                <c:pt idx="309">
                  <c:v>0.13574777699999999</c:v>
                </c:pt>
                <c:pt idx="310">
                  <c:v>2.1978022E-2</c:v>
                </c:pt>
                <c:pt idx="311">
                  <c:v>0</c:v>
                </c:pt>
                <c:pt idx="312">
                  <c:v>0.37809427600000001</c:v>
                </c:pt>
                <c:pt idx="313">
                  <c:v>0.18136333299999999</c:v>
                </c:pt>
                <c:pt idx="314">
                  <c:v>0.28455162699999997</c:v>
                </c:pt>
                <c:pt idx="315">
                  <c:v>0.30568419699999999</c:v>
                </c:pt>
                <c:pt idx="316">
                  <c:v>5.2087697000000002E-2</c:v>
                </c:pt>
                <c:pt idx="317">
                  <c:v>3.1553631999999998E-2</c:v>
                </c:pt>
                <c:pt idx="318">
                  <c:v>4.6945700999999999E-2</c:v>
                </c:pt>
                <c:pt idx="319">
                  <c:v>5.4735739999999998E-2</c:v>
                </c:pt>
                <c:pt idx="320">
                  <c:v>0.139523488</c:v>
                </c:pt>
                <c:pt idx="321">
                  <c:v>0.13279712699999999</c:v>
                </c:pt>
                <c:pt idx="322">
                  <c:v>0.13336484300000001</c:v>
                </c:pt>
                <c:pt idx="323">
                  <c:v>0</c:v>
                </c:pt>
                <c:pt idx="324">
                  <c:v>0.10076575</c:v>
                </c:pt>
                <c:pt idx="325">
                  <c:v>1.6346154000000002E-2</c:v>
                </c:pt>
                <c:pt idx="326">
                  <c:v>1.2362636999999999E-2</c:v>
                </c:pt>
                <c:pt idx="327">
                  <c:v>1.6037736E-2</c:v>
                </c:pt>
                <c:pt idx="328">
                  <c:v>5.3996598999999999E-2</c:v>
                </c:pt>
                <c:pt idx="329">
                  <c:v>0.284917482</c:v>
                </c:pt>
                <c:pt idx="330">
                  <c:v>4.5694444000000001E-2</c:v>
                </c:pt>
                <c:pt idx="331">
                  <c:v>0.18742368700000001</c:v>
                </c:pt>
                <c:pt idx="332">
                  <c:v>6.7791005000000001E-2</c:v>
                </c:pt>
                <c:pt idx="333">
                  <c:v>7.0823045000000001E-2</c:v>
                </c:pt>
                <c:pt idx="334">
                  <c:v>0.32817082400000003</c:v>
                </c:pt>
                <c:pt idx="335">
                  <c:v>0.334214452</c:v>
                </c:pt>
                <c:pt idx="336">
                  <c:v>4.8178613000000002E-2</c:v>
                </c:pt>
                <c:pt idx="337">
                  <c:v>0.267586412</c:v>
                </c:pt>
                <c:pt idx="338">
                  <c:v>1.0561055999999999E-2</c:v>
                </c:pt>
                <c:pt idx="339">
                  <c:v>0.21421713000000001</c:v>
                </c:pt>
                <c:pt idx="340">
                  <c:v>0.108167388</c:v>
                </c:pt>
                <c:pt idx="341">
                  <c:v>0.152712708</c:v>
                </c:pt>
                <c:pt idx="342">
                  <c:v>0.33442351300000001</c:v>
                </c:pt>
                <c:pt idx="343">
                  <c:v>0.39571784900000001</c:v>
                </c:pt>
                <c:pt idx="344">
                  <c:v>5.0505051000000002E-2</c:v>
                </c:pt>
                <c:pt idx="345">
                  <c:v>0</c:v>
                </c:pt>
                <c:pt idx="346">
                  <c:v>8.3847445000000007E-2</c:v>
                </c:pt>
                <c:pt idx="347">
                  <c:v>0.23266856599999999</c:v>
                </c:pt>
                <c:pt idx="348">
                  <c:v>0.35510982200000002</c:v>
                </c:pt>
                <c:pt idx="349">
                  <c:v>9.5398429999999992E-3</c:v>
                </c:pt>
                <c:pt idx="350">
                  <c:v>0.422556351</c:v>
                </c:pt>
                <c:pt idx="351">
                  <c:v>1.3468012999999999E-2</c:v>
                </c:pt>
                <c:pt idx="352">
                  <c:v>9.4726657000000006E-2</c:v>
                </c:pt>
                <c:pt idx="353">
                  <c:v>7.7519379999999999E-3</c:v>
                </c:pt>
                <c:pt idx="354">
                  <c:v>3.2196969999999998E-2</c:v>
                </c:pt>
                <c:pt idx="355">
                  <c:v>0.40118515300000002</c:v>
                </c:pt>
                <c:pt idx="356">
                  <c:v>0.331542369</c:v>
                </c:pt>
                <c:pt idx="357">
                  <c:v>2.5000000000000001E-2</c:v>
                </c:pt>
                <c:pt idx="358">
                  <c:v>0.46640853799999998</c:v>
                </c:pt>
                <c:pt idx="359">
                  <c:v>5.6413555999999997E-2</c:v>
                </c:pt>
                <c:pt idx="360">
                  <c:v>0.235978034</c:v>
                </c:pt>
                <c:pt idx="361">
                  <c:v>5.8501517000000003E-2</c:v>
                </c:pt>
                <c:pt idx="362">
                  <c:v>1.0416666999999999E-2</c:v>
                </c:pt>
                <c:pt idx="363">
                  <c:v>0.15587572199999999</c:v>
                </c:pt>
                <c:pt idx="364">
                  <c:v>5.0224467000000002E-2</c:v>
                </c:pt>
                <c:pt idx="365">
                  <c:v>2.8683180999999999E-2</c:v>
                </c:pt>
                <c:pt idx="366">
                  <c:v>0.39257374900000003</c:v>
                </c:pt>
                <c:pt idx="367">
                  <c:v>7.5680272000000007E-2</c:v>
                </c:pt>
                <c:pt idx="368">
                  <c:v>2.5382024999999999E-2</c:v>
                </c:pt>
                <c:pt idx="369">
                  <c:v>0</c:v>
                </c:pt>
                <c:pt idx="370">
                  <c:v>3.8273253E-2</c:v>
                </c:pt>
                <c:pt idx="371">
                  <c:v>2.1563341999999999E-2</c:v>
                </c:pt>
                <c:pt idx="372">
                  <c:v>5.6479831000000001E-2</c:v>
                </c:pt>
                <c:pt idx="373">
                  <c:v>0.39550310799999999</c:v>
                </c:pt>
                <c:pt idx="374">
                  <c:v>0.34285156999999999</c:v>
                </c:pt>
                <c:pt idx="375">
                  <c:v>2.6086957000000001E-2</c:v>
                </c:pt>
                <c:pt idx="376">
                  <c:v>0.37117275799999999</c:v>
                </c:pt>
                <c:pt idx="377">
                  <c:v>0.21883333299999999</c:v>
                </c:pt>
                <c:pt idx="378">
                  <c:v>4.2749140999999997E-2</c:v>
                </c:pt>
                <c:pt idx="379">
                  <c:v>0.30609773000000001</c:v>
                </c:pt>
                <c:pt idx="380">
                  <c:v>6.1698718E-2</c:v>
                </c:pt>
                <c:pt idx="381">
                  <c:v>0.19091857300000001</c:v>
                </c:pt>
                <c:pt idx="382">
                  <c:v>0.162955611</c:v>
                </c:pt>
                <c:pt idx="383">
                  <c:v>4.5667025999999999E-2</c:v>
                </c:pt>
                <c:pt idx="384">
                  <c:v>4.2871931000000002E-2</c:v>
                </c:pt>
                <c:pt idx="385">
                  <c:v>8.6075515000000005E-2</c:v>
                </c:pt>
                <c:pt idx="386">
                  <c:v>0.43770421799999998</c:v>
                </c:pt>
                <c:pt idx="387">
                  <c:v>0.128325986</c:v>
                </c:pt>
                <c:pt idx="388">
                  <c:v>9.5818819999999999E-3</c:v>
                </c:pt>
                <c:pt idx="389">
                  <c:v>0.34542509599999999</c:v>
                </c:pt>
                <c:pt idx="390">
                  <c:v>2.6757369999999999E-2</c:v>
                </c:pt>
                <c:pt idx="391">
                  <c:v>3.7220026000000003E-2</c:v>
                </c:pt>
                <c:pt idx="392">
                  <c:v>1.7307692E-2</c:v>
                </c:pt>
                <c:pt idx="393">
                  <c:v>0</c:v>
                </c:pt>
                <c:pt idx="394">
                  <c:v>5.7520038000000002E-2</c:v>
                </c:pt>
                <c:pt idx="395">
                  <c:v>8.7114865E-2</c:v>
                </c:pt>
                <c:pt idx="396">
                  <c:v>2.9975809999999999E-2</c:v>
                </c:pt>
                <c:pt idx="397">
                  <c:v>9.4760759E-2</c:v>
                </c:pt>
                <c:pt idx="398">
                  <c:v>0</c:v>
                </c:pt>
                <c:pt idx="399">
                  <c:v>3.5553555000000001E-2</c:v>
                </c:pt>
                <c:pt idx="400">
                  <c:v>2.9090909000000002E-2</c:v>
                </c:pt>
                <c:pt idx="401">
                  <c:v>1.8043685E-2</c:v>
                </c:pt>
                <c:pt idx="402">
                  <c:v>6.2734818999999997E-2</c:v>
                </c:pt>
                <c:pt idx="403">
                  <c:v>0.102171638</c:v>
                </c:pt>
                <c:pt idx="404">
                  <c:v>0</c:v>
                </c:pt>
                <c:pt idx="405">
                  <c:v>3.7618164000000003E-2</c:v>
                </c:pt>
                <c:pt idx="406">
                  <c:v>0.121797101</c:v>
                </c:pt>
                <c:pt idx="407">
                  <c:v>2.2925154E-2</c:v>
                </c:pt>
                <c:pt idx="408">
                  <c:v>8.1057423000000003E-2</c:v>
                </c:pt>
                <c:pt idx="409">
                  <c:v>3.2258065000000002E-2</c:v>
                </c:pt>
                <c:pt idx="410">
                  <c:v>2.5773200000000001E-3</c:v>
                </c:pt>
                <c:pt idx="411">
                  <c:v>4.2857143E-2</c:v>
                </c:pt>
                <c:pt idx="412">
                  <c:v>1.9877676E-2</c:v>
                </c:pt>
                <c:pt idx="413">
                  <c:v>5.7044673999999997E-2</c:v>
                </c:pt>
                <c:pt idx="414">
                  <c:v>5.7823129000000001E-2</c:v>
                </c:pt>
                <c:pt idx="415">
                  <c:v>0</c:v>
                </c:pt>
                <c:pt idx="416">
                  <c:v>0.29961250099999998</c:v>
                </c:pt>
                <c:pt idx="417">
                  <c:v>0.177838996</c:v>
                </c:pt>
                <c:pt idx="418">
                  <c:v>5.2380952000000001E-2</c:v>
                </c:pt>
                <c:pt idx="419">
                  <c:v>0.142174835</c:v>
                </c:pt>
                <c:pt idx="420">
                  <c:v>9.4162826000000005E-2</c:v>
                </c:pt>
                <c:pt idx="421">
                  <c:v>2.0496224E-2</c:v>
                </c:pt>
                <c:pt idx="422">
                  <c:v>0.183666092</c:v>
                </c:pt>
                <c:pt idx="423">
                  <c:v>0.23781702900000001</c:v>
                </c:pt>
                <c:pt idx="424">
                  <c:v>0.35760625400000001</c:v>
                </c:pt>
                <c:pt idx="425">
                  <c:v>9.1743120000000004E-3</c:v>
                </c:pt>
                <c:pt idx="426">
                  <c:v>0</c:v>
                </c:pt>
                <c:pt idx="427">
                  <c:v>8.3146067000000004E-2</c:v>
                </c:pt>
                <c:pt idx="428">
                  <c:v>2.441691E-2</c:v>
                </c:pt>
                <c:pt idx="429">
                  <c:v>4.6783626000000002E-2</c:v>
                </c:pt>
                <c:pt idx="430">
                  <c:v>0.26329976300000002</c:v>
                </c:pt>
                <c:pt idx="431">
                  <c:v>9.4339620000000006E-3</c:v>
                </c:pt>
                <c:pt idx="432">
                  <c:v>7.5905118999999993E-2</c:v>
                </c:pt>
                <c:pt idx="433">
                  <c:v>0.28238505899999999</c:v>
                </c:pt>
                <c:pt idx="434">
                  <c:v>2.1574973000000001E-2</c:v>
                </c:pt>
                <c:pt idx="435">
                  <c:v>2.9649596E-2</c:v>
                </c:pt>
                <c:pt idx="436">
                  <c:v>0.31038895700000002</c:v>
                </c:pt>
                <c:pt idx="437">
                  <c:v>8.6021504999999998E-2</c:v>
                </c:pt>
                <c:pt idx="438">
                  <c:v>6.1439133999999999E-2</c:v>
                </c:pt>
                <c:pt idx="439">
                  <c:v>3.6630036999999997E-2</c:v>
                </c:pt>
                <c:pt idx="440">
                  <c:v>2.3971589000000001E-2</c:v>
                </c:pt>
                <c:pt idx="441">
                  <c:v>0.136507937</c:v>
                </c:pt>
                <c:pt idx="442">
                  <c:v>0</c:v>
                </c:pt>
                <c:pt idx="443">
                  <c:v>0.278967935</c:v>
                </c:pt>
                <c:pt idx="444">
                  <c:v>4.1322310000000001E-3</c:v>
                </c:pt>
                <c:pt idx="445">
                  <c:v>3.3768536000000002E-2</c:v>
                </c:pt>
                <c:pt idx="446">
                  <c:v>5.8651026000000002E-2</c:v>
                </c:pt>
                <c:pt idx="447">
                  <c:v>5.2753622999999999E-2</c:v>
                </c:pt>
                <c:pt idx="448">
                  <c:v>8.0941818999999998E-2</c:v>
                </c:pt>
                <c:pt idx="449">
                  <c:v>0</c:v>
                </c:pt>
                <c:pt idx="450">
                  <c:v>0.22596706499999999</c:v>
                </c:pt>
                <c:pt idx="451">
                  <c:v>3.6700337E-2</c:v>
                </c:pt>
                <c:pt idx="452">
                  <c:v>0.29009612400000001</c:v>
                </c:pt>
                <c:pt idx="453">
                  <c:v>0.223466689</c:v>
                </c:pt>
                <c:pt idx="454">
                  <c:v>0</c:v>
                </c:pt>
                <c:pt idx="455">
                  <c:v>5.5312440999999997E-2</c:v>
                </c:pt>
                <c:pt idx="456">
                  <c:v>0.112880143</c:v>
                </c:pt>
                <c:pt idx="457">
                  <c:v>2.7276456000000001E-2</c:v>
                </c:pt>
                <c:pt idx="458">
                  <c:v>0.35856227099999999</c:v>
                </c:pt>
                <c:pt idx="459">
                  <c:v>0</c:v>
                </c:pt>
                <c:pt idx="460">
                  <c:v>4.6157451000000002E-2</c:v>
                </c:pt>
                <c:pt idx="461">
                  <c:v>7.0987653999999997E-2</c:v>
                </c:pt>
                <c:pt idx="462">
                  <c:v>4.4512402E-2</c:v>
                </c:pt>
                <c:pt idx="463">
                  <c:v>0.41364313600000002</c:v>
                </c:pt>
                <c:pt idx="464">
                  <c:v>0.107505828</c:v>
                </c:pt>
                <c:pt idx="465">
                  <c:v>4.3771044000000002E-2</c:v>
                </c:pt>
                <c:pt idx="466">
                  <c:v>7.3775135000000006E-2</c:v>
                </c:pt>
                <c:pt idx="467">
                  <c:v>2.1737374E-2</c:v>
                </c:pt>
                <c:pt idx="468">
                  <c:v>7.3450135E-2</c:v>
                </c:pt>
                <c:pt idx="469">
                  <c:v>0.23791148100000001</c:v>
                </c:pt>
                <c:pt idx="470">
                  <c:v>4.3055556000000002E-2</c:v>
                </c:pt>
                <c:pt idx="471">
                  <c:v>0.127115852</c:v>
                </c:pt>
                <c:pt idx="472">
                  <c:v>4.0220922999999999E-2</c:v>
                </c:pt>
                <c:pt idx="473">
                  <c:v>6.3282456000000001E-2</c:v>
                </c:pt>
                <c:pt idx="474">
                  <c:v>8.2417580000000001E-3</c:v>
                </c:pt>
                <c:pt idx="475">
                  <c:v>0.27853495700000003</c:v>
                </c:pt>
                <c:pt idx="476">
                  <c:v>2.7000491000000001E-2</c:v>
                </c:pt>
                <c:pt idx="477">
                  <c:v>2.9942280000000002E-2</c:v>
                </c:pt>
                <c:pt idx="478">
                  <c:v>8.6050724999999995E-2</c:v>
                </c:pt>
                <c:pt idx="479">
                  <c:v>0.16045751599999999</c:v>
                </c:pt>
                <c:pt idx="480">
                  <c:v>6.8321307999999997E-2</c:v>
                </c:pt>
                <c:pt idx="481">
                  <c:v>0</c:v>
                </c:pt>
                <c:pt idx="482">
                  <c:v>0.27163860099999998</c:v>
                </c:pt>
                <c:pt idx="483">
                  <c:v>4.4271844999999997E-2</c:v>
                </c:pt>
                <c:pt idx="484">
                  <c:v>1.9405700000000001E-2</c:v>
                </c:pt>
                <c:pt idx="485">
                  <c:v>0.23900112200000001</c:v>
                </c:pt>
                <c:pt idx="486">
                  <c:v>0.255902778</c:v>
                </c:pt>
                <c:pt idx="487">
                  <c:v>5.3644241000000002E-2</c:v>
                </c:pt>
                <c:pt idx="488">
                  <c:v>1.7259977999999999E-2</c:v>
                </c:pt>
                <c:pt idx="489">
                  <c:v>0</c:v>
                </c:pt>
                <c:pt idx="490">
                  <c:v>0.13316979300000001</c:v>
                </c:pt>
                <c:pt idx="491">
                  <c:v>0.199256881</c:v>
                </c:pt>
                <c:pt idx="492">
                  <c:v>0</c:v>
                </c:pt>
                <c:pt idx="493">
                  <c:v>2.8941356000000001E-2</c:v>
                </c:pt>
                <c:pt idx="494">
                  <c:v>0.120700027</c:v>
                </c:pt>
                <c:pt idx="495">
                  <c:v>6.9804069999999996E-2</c:v>
                </c:pt>
                <c:pt idx="496">
                  <c:v>1.9105078000000001E-2</c:v>
                </c:pt>
                <c:pt idx="497">
                  <c:v>0</c:v>
                </c:pt>
                <c:pt idx="498">
                  <c:v>0.29227108299999999</c:v>
                </c:pt>
                <c:pt idx="499">
                  <c:v>5.8576052000000003E-2</c:v>
                </c:pt>
                <c:pt idx="500">
                  <c:v>0</c:v>
                </c:pt>
                <c:pt idx="501">
                  <c:v>5.2631580000000004E-3</c:v>
                </c:pt>
                <c:pt idx="502">
                  <c:v>5.7315234E-2</c:v>
                </c:pt>
                <c:pt idx="503">
                  <c:v>0.100702378</c:v>
                </c:pt>
                <c:pt idx="504">
                  <c:v>0</c:v>
                </c:pt>
                <c:pt idx="505">
                  <c:v>8.8034187999999999E-2</c:v>
                </c:pt>
                <c:pt idx="506">
                  <c:v>1.7665131000000001E-2</c:v>
                </c:pt>
                <c:pt idx="507">
                  <c:v>0.32418440700000001</c:v>
                </c:pt>
                <c:pt idx="508">
                  <c:v>4.3452380999999998E-2</c:v>
                </c:pt>
                <c:pt idx="509">
                  <c:v>4.4834535000000002E-2</c:v>
                </c:pt>
                <c:pt idx="510">
                  <c:v>0.23378698000000001</c:v>
                </c:pt>
                <c:pt idx="511">
                  <c:v>8.9455781999999998E-2</c:v>
                </c:pt>
                <c:pt idx="512">
                  <c:v>2.5531914999999999E-2</c:v>
                </c:pt>
                <c:pt idx="513">
                  <c:v>0.32147727300000001</c:v>
                </c:pt>
                <c:pt idx="514">
                  <c:v>0.104790046</c:v>
                </c:pt>
                <c:pt idx="515">
                  <c:v>0.34673208700000002</c:v>
                </c:pt>
                <c:pt idx="516">
                  <c:v>2.1818181999999998E-2</c:v>
                </c:pt>
                <c:pt idx="517">
                  <c:v>1.4481094E-2</c:v>
                </c:pt>
                <c:pt idx="518">
                  <c:v>0.35254596900000001</c:v>
                </c:pt>
                <c:pt idx="519">
                  <c:v>6.6885965000000006E-2</c:v>
                </c:pt>
                <c:pt idx="520">
                  <c:v>0.15940136099999999</c:v>
                </c:pt>
                <c:pt idx="521">
                  <c:v>2.8185729E-2</c:v>
                </c:pt>
                <c:pt idx="522">
                  <c:v>8.2630973999999996E-2</c:v>
                </c:pt>
                <c:pt idx="523">
                  <c:v>0.27678447699999997</c:v>
                </c:pt>
                <c:pt idx="524">
                  <c:v>0</c:v>
                </c:pt>
                <c:pt idx="525">
                  <c:v>0.39259425599999997</c:v>
                </c:pt>
                <c:pt idx="526">
                  <c:v>0.12727629500000001</c:v>
                </c:pt>
                <c:pt idx="527">
                  <c:v>1.5812864999999999E-2</c:v>
                </c:pt>
                <c:pt idx="528">
                  <c:v>2.1428571E-2</c:v>
                </c:pt>
                <c:pt idx="529">
                  <c:v>1.1446886E-2</c:v>
                </c:pt>
                <c:pt idx="530">
                  <c:v>0</c:v>
                </c:pt>
                <c:pt idx="531">
                  <c:v>3.5207700000000001E-2</c:v>
                </c:pt>
                <c:pt idx="532">
                  <c:v>9.8212399000000006E-2</c:v>
                </c:pt>
                <c:pt idx="533">
                  <c:v>3.4811254E-2</c:v>
                </c:pt>
                <c:pt idx="534">
                  <c:v>0.30845733600000003</c:v>
                </c:pt>
                <c:pt idx="535">
                  <c:v>9.1119691000000003E-2</c:v>
                </c:pt>
                <c:pt idx="536">
                  <c:v>0.39953767899999998</c:v>
                </c:pt>
                <c:pt idx="537">
                  <c:v>4.2199776000000001E-2</c:v>
                </c:pt>
                <c:pt idx="538">
                  <c:v>3.9518900000000003E-2</c:v>
                </c:pt>
                <c:pt idx="539">
                  <c:v>0.399861205</c:v>
                </c:pt>
                <c:pt idx="540">
                  <c:v>0.16772568199999999</c:v>
                </c:pt>
                <c:pt idx="541">
                  <c:v>0.17806345800000001</c:v>
                </c:pt>
                <c:pt idx="542">
                  <c:v>0</c:v>
                </c:pt>
                <c:pt idx="543">
                  <c:v>0.36588869400000001</c:v>
                </c:pt>
                <c:pt idx="544">
                  <c:v>8.7962963000000005E-2</c:v>
                </c:pt>
                <c:pt idx="545">
                  <c:v>0.19091159599999999</c:v>
                </c:pt>
                <c:pt idx="546">
                  <c:v>0.27220037899999999</c:v>
                </c:pt>
                <c:pt idx="547">
                  <c:v>0.112866389</c:v>
                </c:pt>
                <c:pt idx="548">
                  <c:v>0.38361862899999999</c:v>
                </c:pt>
                <c:pt idx="549">
                  <c:v>7.3684210999999999E-2</c:v>
                </c:pt>
                <c:pt idx="550">
                  <c:v>7.1343536999999999E-2</c:v>
                </c:pt>
                <c:pt idx="551">
                  <c:v>2.6415094E-2</c:v>
                </c:pt>
                <c:pt idx="552">
                  <c:v>0.3319589</c:v>
                </c:pt>
                <c:pt idx="553">
                  <c:v>0.27004626399999998</c:v>
                </c:pt>
                <c:pt idx="554">
                  <c:v>9.2928851000000007E-2</c:v>
                </c:pt>
                <c:pt idx="555">
                  <c:v>6.7002311999999994E-2</c:v>
                </c:pt>
                <c:pt idx="556">
                  <c:v>0.21593473199999999</c:v>
                </c:pt>
                <c:pt idx="557">
                  <c:v>1.3351135E-2</c:v>
                </c:pt>
                <c:pt idx="558">
                  <c:v>0.15039871599999999</c:v>
                </c:pt>
                <c:pt idx="559">
                  <c:v>0</c:v>
                </c:pt>
                <c:pt idx="560">
                  <c:v>3.8210156000000002E-2</c:v>
                </c:pt>
                <c:pt idx="561">
                  <c:v>2.8939394E-2</c:v>
                </c:pt>
                <c:pt idx="562">
                  <c:v>2.8248588000000002E-2</c:v>
                </c:pt>
                <c:pt idx="563">
                  <c:v>5.9449958999999997E-2</c:v>
                </c:pt>
                <c:pt idx="564">
                  <c:v>9.1381101000000006E-2</c:v>
                </c:pt>
                <c:pt idx="565">
                  <c:v>5.0596197000000002E-2</c:v>
                </c:pt>
                <c:pt idx="566">
                  <c:v>2.1406728E-2</c:v>
                </c:pt>
                <c:pt idx="567">
                  <c:v>0.38863424600000002</c:v>
                </c:pt>
                <c:pt idx="568">
                  <c:v>3.788122E-2</c:v>
                </c:pt>
                <c:pt idx="569">
                  <c:v>0.40071522999999998</c:v>
                </c:pt>
                <c:pt idx="570">
                  <c:v>0.28932965999999999</c:v>
                </c:pt>
                <c:pt idx="571">
                  <c:v>0.34689594899999998</c:v>
                </c:pt>
                <c:pt idx="572">
                  <c:v>2.5641029999999999E-3</c:v>
                </c:pt>
                <c:pt idx="573">
                  <c:v>1.3985206E-2</c:v>
                </c:pt>
                <c:pt idx="574">
                  <c:v>0.25579906200000002</c:v>
                </c:pt>
                <c:pt idx="575">
                  <c:v>0</c:v>
                </c:pt>
                <c:pt idx="576">
                  <c:v>0.14434250800000001</c:v>
                </c:pt>
                <c:pt idx="577">
                  <c:v>5.2434063000000003E-2</c:v>
                </c:pt>
                <c:pt idx="578">
                  <c:v>2.5138259999999999E-2</c:v>
                </c:pt>
                <c:pt idx="579">
                  <c:v>0.108089188</c:v>
                </c:pt>
                <c:pt idx="580">
                  <c:v>1.4336918000000001E-2</c:v>
                </c:pt>
                <c:pt idx="581">
                  <c:v>3.7363931000000003E-2</c:v>
                </c:pt>
                <c:pt idx="582">
                  <c:v>7.4655647000000006E-2</c:v>
                </c:pt>
                <c:pt idx="583">
                  <c:v>0.24897391499999999</c:v>
                </c:pt>
                <c:pt idx="584">
                  <c:v>1.0591349999999999E-2</c:v>
                </c:pt>
                <c:pt idx="585">
                  <c:v>0</c:v>
                </c:pt>
                <c:pt idx="586">
                  <c:v>1.0526316000000001E-2</c:v>
                </c:pt>
                <c:pt idx="587">
                  <c:v>0.13288829599999999</c:v>
                </c:pt>
                <c:pt idx="588">
                  <c:v>0.20199905800000001</c:v>
                </c:pt>
                <c:pt idx="589">
                  <c:v>5.526872E-2</c:v>
                </c:pt>
                <c:pt idx="590">
                  <c:v>0.11536918</c:v>
                </c:pt>
                <c:pt idx="591">
                  <c:v>6.8265427000000004E-2</c:v>
                </c:pt>
                <c:pt idx="592">
                  <c:v>5.6288961999999998E-2</c:v>
                </c:pt>
                <c:pt idx="593">
                  <c:v>1.2E-2</c:v>
                </c:pt>
                <c:pt idx="594">
                  <c:v>0</c:v>
                </c:pt>
                <c:pt idx="595">
                  <c:v>1.7972682E-2</c:v>
                </c:pt>
                <c:pt idx="596">
                  <c:v>0.44925699400000002</c:v>
                </c:pt>
                <c:pt idx="597">
                  <c:v>0.50541619000000004</c:v>
                </c:pt>
                <c:pt idx="598">
                  <c:v>1.0606061E-2</c:v>
                </c:pt>
                <c:pt idx="599">
                  <c:v>0.27125451900000003</c:v>
                </c:pt>
                <c:pt idx="600">
                  <c:v>2.2941176000000001E-2</c:v>
                </c:pt>
                <c:pt idx="601">
                  <c:v>0.40064980100000003</c:v>
                </c:pt>
                <c:pt idx="602">
                  <c:v>0.20996674400000001</c:v>
                </c:pt>
                <c:pt idx="603">
                  <c:v>7.9051380000000008E-3</c:v>
                </c:pt>
                <c:pt idx="604">
                  <c:v>0.11982285199999999</c:v>
                </c:pt>
                <c:pt idx="605">
                  <c:v>0.28095154300000003</c:v>
                </c:pt>
                <c:pt idx="606">
                  <c:v>9.2999999999999999E-2</c:v>
                </c:pt>
                <c:pt idx="607">
                  <c:v>0.36715131000000001</c:v>
                </c:pt>
                <c:pt idx="608">
                  <c:v>0.29589480800000001</c:v>
                </c:pt>
                <c:pt idx="609">
                  <c:v>0.21423337000000001</c:v>
                </c:pt>
                <c:pt idx="610">
                  <c:v>0.24466106300000001</c:v>
                </c:pt>
                <c:pt idx="611">
                  <c:v>0.35153921799999999</c:v>
                </c:pt>
                <c:pt idx="612">
                  <c:v>2.1568627E-2</c:v>
                </c:pt>
                <c:pt idx="613">
                  <c:v>7.0041609000000005E-2</c:v>
                </c:pt>
                <c:pt idx="614">
                  <c:v>2.2222222E-2</c:v>
                </c:pt>
                <c:pt idx="615">
                  <c:v>0.143367947</c:v>
                </c:pt>
                <c:pt idx="616">
                  <c:v>3.2544378999999998E-2</c:v>
                </c:pt>
                <c:pt idx="617">
                  <c:v>0.41456327799999998</c:v>
                </c:pt>
                <c:pt idx="618">
                  <c:v>0.35818433199999999</c:v>
                </c:pt>
                <c:pt idx="619">
                  <c:v>0.30408185199999999</c:v>
                </c:pt>
                <c:pt idx="620">
                  <c:v>3.8303030000000002E-2</c:v>
                </c:pt>
                <c:pt idx="621">
                  <c:v>0.115761419</c:v>
                </c:pt>
                <c:pt idx="622">
                  <c:v>3.5256410000000002E-2</c:v>
                </c:pt>
                <c:pt idx="623">
                  <c:v>5.8997050000000002E-2</c:v>
                </c:pt>
                <c:pt idx="624">
                  <c:v>0</c:v>
                </c:pt>
                <c:pt idx="625">
                  <c:v>0.40133292599999998</c:v>
                </c:pt>
                <c:pt idx="626">
                  <c:v>0.35786227700000001</c:v>
                </c:pt>
                <c:pt idx="627">
                  <c:v>8.0633924999999995E-2</c:v>
                </c:pt>
                <c:pt idx="628">
                  <c:v>2.7233114999999999E-2</c:v>
                </c:pt>
                <c:pt idx="629">
                  <c:v>4.8979592000000002E-2</c:v>
                </c:pt>
                <c:pt idx="630">
                  <c:v>0.29478279000000002</c:v>
                </c:pt>
                <c:pt idx="631">
                  <c:v>0.105038136</c:v>
                </c:pt>
                <c:pt idx="632">
                  <c:v>5.0170067999999998E-2</c:v>
                </c:pt>
                <c:pt idx="633">
                  <c:v>8.2993197000000005E-2</c:v>
                </c:pt>
                <c:pt idx="634">
                  <c:v>0.35832610599999998</c:v>
                </c:pt>
                <c:pt idx="635">
                  <c:v>3.1700619999999999E-2</c:v>
                </c:pt>
                <c:pt idx="636">
                  <c:v>1.2931033999999999E-2</c:v>
                </c:pt>
                <c:pt idx="637">
                  <c:v>3.0144928000000001E-2</c:v>
                </c:pt>
                <c:pt idx="638">
                  <c:v>1.8043685E-2</c:v>
                </c:pt>
                <c:pt idx="639">
                  <c:v>0.119354839</c:v>
                </c:pt>
                <c:pt idx="640">
                  <c:v>0</c:v>
                </c:pt>
                <c:pt idx="641">
                  <c:v>2.6136504000000001E-2</c:v>
                </c:pt>
                <c:pt idx="642">
                  <c:v>3.1746032E-2</c:v>
                </c:pt>
                <c:pt idx="643">
                  <c:v>0.105380614</c:v>
                </c:pt>
                <c:pt idx="644">
                  <c:v>0.29308220000000001</c:v>
                </c:pt>
                <c:pt idx="645">
                  <c:v>5.5654584999999999E-2</c:v>
                </c:pt>
                <c:pt idx="646">
                  <c:v>0.36351572900000001</c:v>
                </c:pt>
                <c:pt idx="647">
                  <c:v>0.336068335</c:v>
                </c:pt>
                <c:pt idx="648">
                  <c:v>0.44202544900000001</c:v>
                </c:pt>
                <c:pt idx="649">
                  <c:v>0.120674815</c:v>
                </c:pt>
                <c:pt idx="650">
                  <c:v>8.8888890000000005E-3</c:v>
                </c:pt>
                <c:pt idx="651">
                  <c:v>6.6383919999999999E-2</c:v>
                </c:pt>
                <c:pt idx="652">
                  <c:v>1.1235955000000001E-2</c:v>
                </c:pt>
                <c:pt idx="653">
                  <c:v>4.8107447999999997E-2</c:v>
                </c:pt>
                <c:pt idx="654">
                  <c:v>6.2771412999999998E-2</c:v>
                </c:pt>
                <c:pt idx="655">
                  <c:v>9.4521452000000006E-2</c:v>
                </c:pt>
                <c:pt idx="656">
                  <c:v>2.9629630000000001E-2</c:v>
                </c:pt>
                <c:pt idx="657">
                  <c:v>0.114223871</c:v>
                </c:pt>
                <c:pt idx="658">
                  <c:v>1.9444444000000002E-2</c:v>
                </c:pt>
                <c:pt idx="659">
                  <c:v>7.1769764E-2</c:v>
                </c:pt>
                <c:pt idx="660">
                  <c:v>5.9427608999999999E-2</c:v>
                </c:pt>
                <c:pt idx="661">
                  <c:v>0.10586419800000001</c:v>
                </c:pt>
                <c:pt idx="662">
                  <c:v>0.29787021200000002</c:v>
                </c:pt>
                <c:pt idx="663">
                  <c:v>0.43284218099999999</c:v>
                </c:pt>
                <c:pt idx="664">
                  <c:v>1.0989011E-2</c:v>
                </c:pt>
                <c:pt idx="665">
                  <c:v>9.4339620000000006E-3</c:v>
                </c:pt>
                <c:pt idx="666">
                  <c:v>6.7776237000000003E-2</c:v>
                </c:pt>
                <c:pt idx="667">
                  <c:v>4.5156694999999997E-2</c:v>
                </c:pt>
                <c:pt idx="668">
                  <c:v>7.6555019999999998E-3</c:v>
                </c:pt>
                <c:pt idx="669">
                  <c:v>4.4177758999999997E-2</c:v>
                </c:pt>
                <c:pt idx="670">
                  <c:v>0.36808484499999999</c:v>
                </c:pt>
                <c:pt idx="671">
                  <c:v>5.553164E-2</c:v>
                </c:pt>
                <c:pt idx="672">
                  <c:v>5.2975207000000003E-2</c:v>
                </c:pt>
                <c:pt idx="673">
                  <c:v>3.6652236999999997E-2</c:v>
                </c:pt>
                <c:pt idx="674">
                  <c:v>1.8867925000000001E-2</c:v>
                </c:pt>
                <c:pt idx="675">
                  <c:v>3.0838530999999999E-2</c:v>
                </c:pt>
                <c:pt idx="676">
                  <c:v>0</c:v>
                </c:pt>
                <c:pt idx="677">
                  <c:v>2.7184466000000001E-2</c:v>
                </c:pt>
                <c:pt idx="678">
                  <c:v>4.4474394E-2</c:v>
                </c:pt>
                <c:pt idx="679">
                  <c:v>0.112113095</c:v>
                </c:pt>
                <c:pt idx="680">
                  <c:v>3.0543867999999998E-2</c:v>
                </c:pt>
                <c:pt idx="681">
                  <c:v>2.7820447000000002E-2</c:v>
                </c:pt>
                <c:pt idx="682">
                  <c:v>1.9397992999999999E-2</c:v>
                </c:pt>
                <c:pt idx="683">
                  <c:v>0.11119349000000001</c:v>
                </c:pt>
                <c:pt idx="684">
                  <c:v>0.13509252299999999</c:v>
                </c:pt>
                <c:pt idx="685">
                  <c:v>0.306563329</c:v>
                </c:pt>
                <c:pt idx="686">
                  <c:v>1.7272727000000002E-2</c:v>
                </c:pt>
                <c:pt idx="687">
                  <c:v>0.23305474500000001</c:v>
                </c:pt>
                <c:pt idx="688">
                  <c:v>3.7113401999999997E-2</c:v>
                </c:pt>
                <c:pt idx="689">
                  <c:v>1.0482180000000001E-2</c:v>
                </c:pt>
                <c:pt idx="690">
                  <c:v>4.1059870999999998E-2</c:v>
                </c:pt>
                <c:pt idx="691">
                  <c:v>4.4004400000000003E-3</c:v>
                </c:pt>
                <c:pt idx="692">
                  <c:v>0.115283705</c:v>
                </c:pt>
                <c:pt idx="693">
                  <c:v>8.0792079000000003E-2</c:v>
                </c:pt>
                <c:pt idx="694">
                  <c:v>4.1928720000000003E-3</c:v>
                </c:pt>
                <c:pt idx="695">
                  <c:v>6.2680412000000005E-2</c:v>
                </c:pt>
                <c:pt idx="696">
                  <c:v>0.27548317100000003</c:v>
                </c:pt>
                <c:pt idx="697">
                  <c:v>3.9509005E-2</c:v>
                </c:pt>
                <c:pt idx="698">
                  <c:v>0.39160839200000003</c:v>
                </c:pt>
                <c:pt idx="699">
                  <c:v>0.20833041499999999</c:v>
                </c:pt>
                <c:pt idx="700">
                  <c:v>9.1107149999999998E-2</c:v>
                </c:pt>
                <c:pt idx="701">
                  <c:v>7.0207569999999997E-2</c:v>
                </c:pt>
                <c:pt idx="702">
                  <c:v>0.188985548</c:v>
                </c:pt>
                <c:pt idx="703">
                  <c:v>3.9199333000000003E-2</c:v>
                </c:pt>
                <c:pt idx="704">
                  <c:v>3.8123562999999999E-2</c:v>
                </c:pt>
                <c:pt idx="705">
                  <c:v>4.0080971999999999E-2</c:v>
                </c:pt>
                <c:pt idx="706">
                  <c:v>0.41770521100000002</c:v>
                </c:pt>
                <c:pt idx="707">
                  <c:v>5.5746468E-2</c:v>
                </c:pt>
                <c:pt idx="708">
                  <c:v>1.2731480999999999E-2</c:v>
                </c:pt>
                <c:pt idx="709">
                  <c:v>0.28182012200000001</c:v>
                </c:pt>
                <c:pt idx="710">
                  <c:v>4.3994104999999999E-2</c:v>
                </c:pt>
                <c:pt idx="711">
                  <c:v>0.10702081400000001</c:v>
                </c:pt>
                <c:pt idx="712">
                  <c:v>1.1363636E-2</c:v>
                </c:pt>
                <c:pt idx="713">
                  <c:v>0.373402646</c:v>
                </c:pt>
                <c:pt idx="714">
                  <c:v>5.719697E-2</c:v>
                </c:pt>
                <c:pt idx="715">
                  <c:v>0.310355991</c:v>
                </c:pt>
                <c:pt idx="716">
                  <c:v>3.1680440999999997E-2</c:v>
                </c:pt>
                <c:pt idx="717">
                  <c:v>0.38773291900000001</c:v>
                </c:pt>
                <c:pt idx="718">
                  <c:v>0.111349068</c:v>
                </c:pt>
                <c:pt idx="719">
                  <c:v>0.28324089699999999</c:v>
                </c:pt>
                <c:pt idx="720">
                  <c:v>8.9543445999999999E-2</c:v>
                </c:pt>
                <c:pt idx="721">
                  <c:v>2.5641026000000001E-2</c:v>
                </c:pt>
                <c:pt idx="722">
                  <c:v>0.178610453</c:v>
                </c:pt>
                <c:pt idx="723">
                  <c:v>9.2254792000000002E-2</c:v>
                </c:pt>
                <c:pt idx="724">
                  <c:v>1.6326530999999998E-2</c:v>
                </c:pt>
                <c:pt idx="725">
                  <c:v>0.22699694000000001</c:v>
                </c:pt>
                <c:pt idx="726">
                  <c:v>4.4654088000000002E-2</c:v>
                </c:pt>
                <c:pt idx="727">
                  <c:v>0</c:v>
                </c:pt>
                <c:pt idx="728">
                  <c:v>0.183848979</c:v>
                </c:pt>
                <c:pt idx="729">
                  <c:v>3.4920634999999998E-2</c:v>
                </c:pt>
                <c:pt idx="730">
                  <c:v>3.4118263000000003E-2</c:v>
                </c:pt>
                <c:pt idx="731">
                  <c:v>0.111708483</c:v>
                </c:pt>
                <c:pt idx="732">
                  <c:v>8.5470089999999995E-3</c:v>
                </c:pt>
                <c:pt idx="733">
                  <c:v>0.20636058099999999</c:v>
                </c:pt>
                <c:pt idx="734">
                  <c:v>0.155647958</c:v>
                </c:pt>
                <c:pt idx="735">
                  <c:v>0.26494052899999998</c:v>
                </c:pt>
                <c:pt idx="736">
                  <c:v>3.8801732999999998E-2</c:v>
                </c:pt>
                <c:pt idx="737">
                  <c:v>1.8691589000000002E-2</c:v>
                </c:pt>
                <c:pt idx="738">
                  <c:v>4.1094708000000001E-2</c:v>
                </c:pt>
                <c:pt idx="739">
                  <c:v>3.7704633000000001E-2</c:v>
                </c:pt>
                <c:pt idx="740">
                  <c:v>0.40588059500000001</c:v>
                </c:pt>
                <c:pt idx="741">
                  <c:v>0.193308596</c:v>
                </c:pt>
                <c:pt idx="742">
                  <c:v>7.7430386000000004E-2</c:v>
                </c:pt>
                <c:pt idx="743">
                  <c:v>4.9910873000000001E-2</c:v>
                </c:pt>
                <c:pt idx="744">
                  <c:v>0.13720565100000001</c:v>
                </c:pt>
                <c:pt idx="745">
                  <c:v>2.4933804E-2</c:v>
                </c:pt>
                <c:pt idx="746">
                  <c:v>0</c:v>
                </c:pt>
                <c:pt idx="747">
                  <c:v>6.1248186000000003E-2</c:v>
                </c:pt>
                <c:pt idx="748">
                  <c:v>2.3767083000000001E-2</c:v>
                </c:pt>
                <c:pt idx="749">
                  <c:v>0</c:v>
                </c:pt>
                <c:pt idx="750">
                  <c:v>9.1825553000000004E-2</c:v>
                </c:pt>
                <c:pt idx="751">
                  <c:v>3.8979592E-2</c:v>
                </c:pt>
                <c:pt idx="752">
                  <c:v>0.27091732699999999</c:v>
                </c:pt>
                <c:pt idx="753">
                  <c:v>6.2386212000000003E-2</c:v>
                </c:pt>
                <c:pt idx="754">
                  <c:v>6.5343915000000002E-2</c:v>
                </c:pt>
                <c:pt idx="755">
                  <c:v>4.4612794999999997E-2</c:v>
                </c:pt>
                <c:pt idx="756">
                  <c:v>0.234620354</c:v>
                </c:pt>
                <c:pt idx="757">
                  <c:v>0.20737786499999999</c:v>
                </c:pt>
                <c:pt idx="758">
                  <c:v>0</c:v>
                </c:pt>
                <c:pt idx="759">
                  <c:v>9.7714646000000002E-2</c:v>
                </c:pt>
                <c:pt idx="760">
                  <c:v>0.107475343</c:v>
                </c:pt>
                <c:pt idx="761">
                  <c:v>0.11847041799999999</c:v>
                </c:pt>
                <c:pt idx="762">
                  <c:v>3.9332366000000001E-2</c:v>
                </c:pt>
                <c:pt idx="763">
                  <c:v>6.1821220000000003E-2</c:v>
                </c:pt>
                <c:pt idx="764">
                  <c:v>0.32309990599999999</c:v>
                </c:pt>
                <c:pt idx="765">
                  <c:v>0.39862751000000002</c:v>
                </c:pt>
                <c:pt idx="766">
                  <c:v>0.37983469199999997</c:v>
                </c:pt>
                <c:pt idx="767">
                  <c:v>0.36305868200000002</c:v>
                </c:pt>
                <c:pt idx="768">
                  <c:v>3.7435092000000003E-2</c:v>
                </c:pt>
                <c:pt idx="769">
                  <c:v>0.195730028</c:v>
                </c:pt>
                <c:pt idx="770">
                  <c:v>2.105263E-3</c:v>
                </c:pt>
                <c:pt idx="771">
                  <c:v>0.361350275</c:v>
                </c:pt>
                <c:pt idx="772">
                  <c:v>0.15449443900000001</c:v>
                </c:pt>
                <c:pt idx="773">
                  <c:v>2.8666667E-2</c:v>
                </c:pt>
                <c:pt idx="774">
                  <c:v>4.0229885E-2</c:v>
                </c:pt>
                <c:pt idx="775">
                  <c:v>3.5298563999999998E-2</c:v>
                </c:pt>
                <c:pt idx="776">
                  <c:v>0.37578297999999999</c:v>
                </c:pt>
                <c:pt idx="777">
                  <c:v>0.10517051700000001</c:v>
                </c:pt>
                <c:pt idx="778">
                  <c:v>0.146521022</c:v>
                </c:pt>
                <c:pt idx="779">
                  <c:v>5.8400718999999997E-2</c:v>
                </c:pt>
                <c:pt idx="780">
                  <c:v>0.101993455</c:v>
                </c:pt>
                <c:pt idx="781">
                  <c:v>5.7777779999999999E-3</c:v>
                </c:pt>
                <c:pt idx="782">
                  <c:v>1.1131725E-2</c:v>
                </c:pt>
                <c:pt idx="783">
                  <c:v>6.8794326000000003E-2</c:v>
                </c:pt>
                <c:pt idx="784">
                  <c:v>0.30854003299999999</c:v>
                </c:pt>
                <c:pt idx="785">
                  <c:v>0.183616633</c:v>
                </c:pt>
                <c:pt idx="786">
                  <c:v>1.9565216999999999E-2</c:v>
                </c:pt>
                <c:pt idx="787">
                  <c:v>1.3000304000000001E-2</c:v>
                </c:pt>
                <c:pt idx="788">
                  <c:v>0.41628636400000002</c:v>
                </c:pt>
                <c:pt idx="789">
                  <c:v>0</c:v>
                </c:pt>
                <c:pt idx="790">
                  <c:v>0.29676182299999998</c:v>
                </c:pt>
                <c:pt idx="791">
                  <c:v>0.129553265</c:v>
                </c:pt>
                <c:pt idx="792">
                  <c:v>0.154461339</c:v>
                </c:pt>
                <c:pt idx="793">
                  <c:v>2.3431595E-2</c:v>
                </c:pt>
                <c:pt idx="794">
                  <c:v>3.748232E-2</c:v>
                </c:pt>
                <c:pt idx="795">
                  <c:v>9.7087379999999997E-3</c:v>
                </c:pt>
                <c:pt idx="796">
                  <c:v>0.331481584</c:v>
                </c:pt>
                <c:pt idx="797">
                  <c:v>0.31473325099999999</c:v>
                </c:pt>
                <c:pt idx="798">
                  <c:v>0.17255622000000001</c:v>
                </c:pt>
                <c:pt idx="799">
                  <c:v>4.4999999999999998E-2</c:v>
                </c:pt>
                <c:pt idx="800">
                  <c:v>5.1420124999999997E-2</c:v>
                </c:pt>
                <c:pt idx="801">
                  <c:v>0.369208539</c:v>
                </c:pt>
                <c:pt idx="802">
                  <c:v>0</c:v>
                </c:pt>
                <c:pt idx="803">
                  <c:v>0</c:v>
                </c:pt>
                <c:pt idx="804">
                  <c:v>4.8934708E-2</c:v>
                </c:pt>
                <c:pt idx="805">
                  <c:v>3.6281178999999997E-2</c:v>
                </c:pt>
                <c:pt idx="806">
                  <c:v>3.6564626000000003E-2</c:v>
                </c:pt>
                <c:pt idx="807">
                  <c:v>0</c:v>
                </c:pt>
                <c:pt idx="808">
                  <c:v>8.3193276999999996E-2</c:v>
                </c:pt>
                <c:pt idx="809">
                  <c:v>0.37085749299999998</c:v>
                </c:pt>
                <c:pt idx="810">
                  <c:v>4.2483659999999999E-2</c:v>
                </c:pt>
                <c:pt idx="811">
                  <c:v>0.188488816</c:v>
                </c:pt>
                <c:pt idx="812">
                  <c:v>6.4980878000000006E-2</c:v>
                </c:pt>
                <c:pt idx="813">
                  <c:v>1.7927170999999999E-2</c:v>
                </c:pt>
                <c:pt idx="814">
                  <c:v>9.9458762000000006E-2</c:v>
                </c:pt>
                <c:pt idx="815">
                  <c:v>0.36673171399999999</c:v>
                </c:pt>
                <c:pt idx="816">
                  <c:v>1.5197568E-2</c:v>
                </c:pt>
                <c:pt idx="817">
                  <c:v>8.3991683999999997E-2</c:v>
                </c:pt>
                <c:pt idx="818">
                  <c:v>5.8200290000000002E-2</c:v>
                </c:pt>
                <c:pt idx="819">
                  <c:v>3.7426900999999999E-2</c:v>
                </c:pt>
                <c:pt idx="820">
                  <c:v>3.1746032E-2</c:v>
                </c:pt>
                <c:pt idx="821">
                  <c:v>1.8717949000000001E-2</c:v>
                </c:pt>
                <c:pt idx="822">
                  <c:v>8.5667409E-2</c:v>
                </c:pt>
                <c:pt idx="823">
                  <c:v>1.8674136000000001E-2</c:v>
                </c:pt>
                <c:pt idx="824">
                  <c:v>0.40571619199999998</c:v>
                </c:pt>
                <c:pt idx="825">
                  <c:v>3.2868377999999997E-2</c:v>
                </c:pt>
                <c:pt idx="826">
                  <c:v>0.20143191699999999</c:v>
                </c:pt>
                <c:pt idx="827">
                  <c:v>5.0264549999999998E-2</c:v>
                </c:pt>
                <c:pt idx="828">
                  <c:v>4.7948945E-2</c:v>
                </c:pt>
                <c:pt idx="829">
                  <c:v>6.7132662999999995E-2</c:v>
                </c:pt>
                <c:pt idx="830">
                  <c:v>0</c:v>
                </c:pt>
                <c:pt idx="831">
                  <c:v>1.7821782000000001E-2</c:v>
                </c:pt>
                <c:pt idx="832">
                  <c:v>0.133333333</c:v>
                </c:pt>
                <c:pt idx="833">
                  <c:v>0</c:v>
                </c:pt>
                <c:pt idx="834">
                  <c:v>0.246326726</c:v>
                </c:pt>
                <c:pt idx="835">
                  <c:v>1.2138189000000001E-2</c:v>
                </c:pt>
                <c:pt idx="836">
                  <c:v>4.5998445999999998E-2</c:v>
                </c:pt>
                <c:pt idx="837">
                  <c:v>9.5306877999999998E-2</c:v>
                </c:pt>
                <c:pt idx="838">
                  <c:v>2.7083333000000001E-2</c:v>
                </c:pt>
                <c:pt idx="839">
                  <c:v>0.370801204</c:v>
                </c:pt>
                <c:pt idx="840">
                  <c:v>0.10388349500000001</c:v>
                </c:pt>
                <c:pt idx="841">
                  <c:v>0.32881577699999998</c:v>
                </c:pt>
                <c:pt idx="842">
                  <c:v>4.9908424999999999E-2</c:v>
                </c:pt>
                <c:pt idx="843">
                  <c:v>4.6109253000000003E-2</c:v>
                </c:pt>
                <c:pt idx="844">
                  <c:v>4.3523836000000003E-2</c:v>
                </c:pt>
                <c:pt idx="845">
                  <c:v>0.116892911</c:v>
                </c:pt>
                <c:pt idx="846">
                  <c:v>4.1545190000000003E-2</c:v>
                </c:pt>
                <c:pt idx="847">
                  <c:v>0.107012036</c:v>
                </c:pt>
                <c:pt idx="848">
                  <c:v>0.329310345</c:v>
                </c:pt>
                <c:pt idx="849">
                  <c:v>9.9324218000000006E-2</c:v>
                </c:pt>
                <c:pt idx="850">
                  <c:v>9.6787878999999993E-2</c:v>
                </c:pt>
                <c:pt idx="851">
                  <c:v>0.13248945100000001</c:v>
                </c:pt>
                <c:pt idx="852">
                  <c:v>0.40045862700000001</c:v>
                </c:pt>
                <c:pt idx="853">
                  <c:v>6.3003663000000001E-2</c:v>
                </c:pt>
                <c:pt idx="854">
                  <c:v>0.34359941500000002</c:v>
                </c:pt>
                <c:pt idx="855">
                  <c:v>9.0849673000000006E-2</c:v>
                </c:pt>
                <c:pt idx="856">
                  <c:v>2.4184148999999999E-2</c:v>
                </c:pt>
                <c:pt idx="857">
                  <c:v>4.4341125000000002E-2</c:v>
                </c:pt>
                <c:pt idx="858">
                  <c:v>0</c:v>
                </c:pt>
                <c:pt idx="859">
                  <c:v>0.16149339200000001</c:v>
                </c:pt>
                <c:pt idx="860">
                  <c:v>0.38194117100000002</c:v>
                </c:pt>
                <c:pt idx="861">
                  <c:v>6.1932455999999997E-2</c:v>
                </c:pt>
                <c:pt idx="862">
                  <c:v>4.6971720000000002E-2</c:v>
                </c:pt>
                <c:pt idx="863">
                  <c:v>1.8503619999999998E-2</c:v>
                </c:pt>
                <c:pt idx="864">
                  <c:v>0</c:v>
                </c:pt>
                <c:pt idx="865">
                  <c:v>8.6715621000000007E-2</c:v>
                </c:pt>
                <c:pt idx="866">
                  <c:v>0.25433083699999998</c:v>
                </c:pt>
                <c:pt idx="867">
                  <c:v>0</c:v>
                </c:pt>
                <c:pt idx="868">
                  <c:v>0.32525664399999998</c:v>
                </c:pt>
                <c:pt idx="869">
                  <c:v>0.15349191100000001</c:v>
                </c:pt>
                <c:pt idx="870">
                  <c:v>2.006689E-2</c:v>
                </c:pt>
                <c:pt idx="871">
                  <c:v>0.20771969200000001</c:v>
                </c:pt>
                <c:pt idx="872">
                  <c:v>3.8333332999999997E-2</c:v>
                </c:pt>
                <c:pt idx="873">
                  <c:v>0.123354688</c:v>
                </c:pt>
                <c:pt idx="874">
                  <c:v>5.1697751E-2</c:v>
                </c:pt>
                <c:pt idx="875">
                  <c:v>0.357236893</c:v>
                </c:pt>
                <c:pt idx="876">
                  <c:v>8.6666669999999994E-3</c:v>
                </c:pt>
                <c:pt idx="877">
                  <c:v>2.5889967999999999E-2</c:v>
                </c:pt>
                <c:pt idx="878">
                  <c:v>6.1839338000000001E-2</c:v>
                </c:pt>
                <c:pt idx="879">
                  <c:v>6.9348127999999995E-2</c:v>
                </c:pt>
                <c:pt idx="880">
                  <c:v>3.5725677999999997E-2</c:v>
                </c:pt>
                <c:pt idx="881">
                  <c:v>0.34001114399999999</c:v>
                </c:pt>
                <c:pt idx="882">
                  <c:v>0.23007275799999999</c:v>
                </c:pt>
                <c:pt idx="883">
                  <c:v>0.40663390700000002</c:v>
                </c:pt>
                <c:pt idx="884">
                  <c:v>0.13419265799999999</c:v>
                </c:pt>
                <c:pt idx="885">
                  <c:v>5.9523810000000003E-2</c:v>
                </c:pt>
                <c:pt idx="886">
                  <c:v>0.25408850399999999</c:v>
                </c:pt>
                <c:pt idx="887">
                  <c:v>6.4690107999999996E-2</c:v>
                </c:pt>
                <c:pt idx="888">
                  <c:v>0.112280702</c:v>
                </c:pt>
                <c:pt idx="889">
                  <c:v>0.109291101</c:v>
                </c:pt>
                <c:pt idx="890">
                  <c:v>0.37402923199999999</c:v>
                </c:pt>
                <c:pt idx="891">
                  <c:v>4.1534091000000002E-2</c:v>
                </c:pt>
                <c:pt idx="892">
                  <c:v>0.34655941800000001</c:v>
                </c:pt>
                <c:pt idx="893">
                  <c:v>2.4096386000000001E-2</c:v>
                </c:pt>
                <c:pt idx="894">
                  <c:v>0</c:v>
                </c:pt>
                <c:pt idx="895">
                  <c:v>0.33513905199999999</c:v>
                </c:pt>
                <c:pt idx="896">
                  <c:v>6.1112800000000002E-2</c:v>
                </c:pt>
                <c:pt idx="897">
                  <c:v>6.5421456000000003E-2</c:v>
                </c:pt>
                <c:pt idx="898">
                  <c:v>9.6041056E-2</c:v>
                </c:pt>
                <c:pt idx="899">
                  <c:v>5.6440558000000002E-2</c:v>
                </c:pt>
                <c:pt idx="900">
                  <c:v>0.33275264999999998</c:v>
                </c:pt>
                <c:pt idx="901">
                  <c:v>0.19939531399999999</c:v>
                </c:pt>
                <c:pt idx="902">
                  <c:v>8.4355180000000002E-2</c:v>
                </c:pt>
                <c:pt idx="903">
                  <c:v>1.9663300000000002E-2</c:v>
                </c:pt>
                <c:pt idx="904">
                  <c:v>0.44962795500000002</c:v>
                </c:pt>
                <c:pt idx="905">
                  <c:v>0.42125159200000001</c:v>
                </c:pt>
                <c:pt idx="906">
                  <c:v>0.28822596499999997</c:v>
                </c:pt>
                <c:pt idx="907">
                  <c:v>0.101733028</c:v>
                </c:pt>
                <c:pt idx="908">
                  <c:v>0.148336581</c:v>
                </c:pt>
                <c:pt idx="909">
                  <c:v>0</c:v>
                </c:pt>
                <c:pt idx="910">
                  <c:v>1.3645223999999999E-2</c:v>
                </c:pt>
                <c:pt idx="911">
                  <c:v>5.9627329E-2</c:v>
                </c:pt>
                <c:pt idx="912">
                  <c:v>0.31740925199999998</c:v>
                </c:pt>
                <c:pt idx="913">
                  <c:v>0.186664571</c:v>
                </c:pt>
                <c:pt idx="914">
                  <c:v>6.9687162999999996E-2</c:v>
                </c:pt>
                <c:pt idx="915">
                  <c:v>0.33977816599999999</c:v>
                </c:pt>
                <c:pt idx="916">
                  <c:v>8.7761888999999996E-2</c:v>
                </c:pt>
                <c:pt idx="917">
                  <c:v>0.25850317499999997</c:v>
                </c:pt>
                <c:pt idx="918">
                  <c:v>0</c:v>
                </c:pt>
                <c:pt idx="919">
                  <c:v>8.1863089999999993E-3</c:v>
                </c:pt>
                <c:pt idx="920">
                  <c:v>2.5157233000000001E-2</c:v>
                </c:pt>
                <c:pt idx="921">
                  <c:v>9.1743120000000004E-3</c:v>
                </c:pt>
                <c:pt idx="922">
                  <c:v>0.40358650499999998</c:v>
                </c:pt>
                <c:pt idx="923">
                  <c:v>0.32309009700000002</c:v>
                </c:pt>
                <c:pt idx="924">
                  <c:v>0</c:v>
                </c:pt>
                <c:pt idx="925">
                  <c:v>6.4530484999999999E-2</c:v>
                </c:pt>
                <c:pt idx="926">
                  <c:v>0.26950577199999998</c:v>
                </c:pt>
                <c:pt idx="927">
                  <c:v>0.225368295</c:v>
                </c:pt>
                <c:pt idx="928">
                  <c:v>4.7639256999999997E-2</c:v>
                </c:pt>
                <c:pt idx="929">
                  <c:v>4.4632560000000002E-2</c:v>
                </c:pt>
                <c:pt idx="930">
                  <c:v>2.8218694999999999E-2</c:v>
                </c:pt>
                <c:pt idx="931">
                  <c:v>0.36616775499999998</c:v>
                </c:pt>
                <c:pt idx="932">
                  <c:v>1.7171717E-2</c:v>
                </c:pt>
                <c:pt idx="933">
                  <c:v>0</c:v>
                </c:pt>
                <c:pt idx="934">
                  <c:v>5.0342679000000001E-2</c:v>
                </c:pt>
                <c:pt idx="935">
                  <c:v>5.1698714999999999E-2</c:v>
                </c:pt>
                <c:pt idx="936">
                  <c:v>0.19373647199999999</c:v>
                </c:pt>
                <c:pt idx="937">
                  <c:v>0.22773386000000001</c:v>
                </c:pt>
                <c:pt idx="938">
                  <c:v>0.36594476199999998</c:v>
                </c:pt>
                <c:pt idx="939">
                  <c:v>1.3605442000000001E-2</c:v>
                </c:pt>
                <c:pt idx="940">
                  <c:v>0.25765941799999997</c:v>
                </c:pt>
                <c:pt idx="941">
                  <c:v>3.8102085000000001E-2</c:v>
                </c:pt>
                <c:pt idx="942">
                  <c:v>7.9393172999999997E-2</c:v>
                </c:pt>
                <c:pt idx="943">
                  <c:v>0.45158462900000002</c:v>
                </c:pt>
                <c:pt idx="944">
                  <c:v>3.4482759000000002E-2</c:v>
                </c:pt>
                <c:pt idx="945">
                  <c:v>3.2792283999999998E-2</c:v>
                </c:pt>
                <c:pt idx="946">
                  <c:v>0.379693263</c:v>
                </c:pt>
                <c:pt idx="947">
                  <c:v>0.326218336</c:v>
                </c:pt>
                <c:pt idx="948">
                  <c:v>0.290275436</c:v>
                </c:pt>
                <c:pt idx="949">
                  <c:v>4.7380156E-2</c:v>
                </c:pt>
                <c:pt idx="950">
                  <c:v>0.37223412299999997</c:v>
                </c:pt>
                <c:pt idx="951">
                  <c:v>7.6430975999999998E-2</c:v>
                </c:pt>
                <c:pt idx="952">
                  <c:v>0.20379575</c:v>
                </c:pt>
                <c:pt idx="953">
                  <c:v>8.5470089999999995E-3</c:v>
                </c:pt>
                <c:pt idx="954">
                  <c:v>0.32143634399999998</c:v>
                </c:pt>
                <c:pt idx="955">
                  <c:v>0</c:v>
                </c:pt>
                <c:pt idx="956">
                  <c:v>0</c:v>
                </c:pt>
                <c:pt idx="957">
                  <c:v>3.4042553000000003E-2</c:v>
                </c:pt>
                <c:pt idx="958">
                  <c:v>8.9801058000000003E-2</c:v>
                </c:pt>
                <c:pt idx="959">
                  <c:v>0</c:v>
                </c:pt>
                <c:pt idx="960">
                  <c:v>0.20356241999999999</c:v>
                </c:pt>
                <c:pt idx="961">
                  <c:v>0.30260988999999999</c:v>
                </c:pt>
                <c:pt idx="962">
                  <c:v>0.197586189</c:v>
                </c:pt>
                <c:pt idx="963">
                  <c:v>5.4108391999999998E-2</c:v>
                </c:pt>
                <c:pt idx="964">
                  <c:v>3.6111111000000001E-2</c:v>
                </c:pt>
                <c:pt idx="965">
                  <c:v>3.5303777000000001E-2</c:v>
                </c:pt>
                <c:pt idx="966">
                  <c:v>6.0846561E-2</c:v>
                </c:pt>
                <c:pt idx="967">
                  <c:v>0</c:v>
                </c:pt>
                <c:pt idx="968">
                  <c:v>0.297317899</c:v>
                </c:pt>
                <c:pt idx="969">
                  <c:v>0.42035783799999998</c:v>
                </c:pt>
                <c:pt idx="970">
                  <c:v>0</c:v>
                </c:pt>
                <c:pt idx="971">
                  <c:v>7.4239345999999998E-2</c:v>
                </c:pt>
                <c:pt idx="972">
                  <c:v>1.6470588000000001E-2</c:v>
                </c:pt>
                <c:pt idx="973">
                  <c:v>9.361009E-3</c:v>
                </c:pt>
                <c:pt idx="974">
                  <c:v>8.3333330000000001E-3</c:v>
                </c:pt>
                <c:pt idx="975">
                  <c:v>1.980198E-2</c:v>
                </c:pt>
                <c:pt idx="976">
                  <c:v>0.38545989400000003</c:v>
                </c:pt>
                <c:pt idx="977">
                  <c:v>8.4015541999999999E-2</c:v>
                </c:pt>
                <c:pt idx="978">
                  <c:v>0.37865726199999999</c:v>
                </c:pt>
                <c:pt idx="979">
                  <c:v>4.8809524E-2</c:v>
                </c:pt>
                <c:pt idx="980">
                  <c:v>0.193133583</c:v>
                </c:pt>
                <c:pt idx="981">
                  <c:v>0.18157870500000001</c:v>
                </c:pt>
                <c:pt idx="982">
                  <c:v>8.5470089999999995E-3</c:v>
                </c:pt>
                <c:pt idx="983">
                  <c:v>0.35451396299999999</c:v>
                </c:pt>
                <c:pt idx="984">
                  <c:v>0.37765695799999999</c:v>
                </c:pt>
                <c:pt idx="985">
                  <c:v>4.0638607E-2</c:v>
                </c:pt>
                <c:pt idx="986">
                  <c:v>5.0526316000000002E-2</c:v>
                </c:pt>
                <c:pt idx="987">
                  <c:v>0.244166944</c:v>
                </c:pt>
                <c:pt idx="988">
                  <c:v>0.23638642100000001</c:v>
                </c:pt>
                <c:pt idx="989">
                  <c:v>3.2524493000000002E-2</c:v>
                </c:pt>
                <c:pt idx="990">
                  <c:v>0.131999478</c:v>
                </c:pt>
                <c:pt idx="991">
                  <c:v>4.7930282999999997E-2</c:v>
                </c:pt>
                <c:pt idx="992">
                  <c:v>5.6758057000000001E-2</c:v>
                </c:pt>
                <c:pt idx="993">
                  <c:v>0.22389682</c:v>
                </c:pt>
                <c:pt idx="994">
                  <c:v>8.6206900000000003E-3</c:v>
                </c:pt>
                <c:pt idx="995">
                  <c:v>6.6560526999999994E-2</c:v>
                </c:pt>
                <c:pt idx="996">
                  <c:v>0</c:v>
                </c:pt>
                <c:pt idx="997">
                  <c:v>0.24536546000000001</c:v>
                </c:pt>
                <c:pt idx="998">
                  <c:v>0.18880560499999999</c:v>
                </c:pt>
                <c:pt idx="999">
                  <c:v>7.7249306000000004E-2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13-784A-861E-84685FD9A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3380384"/>
        <c:axId val="1253180512"/>
      </c:lineChart>
      <c:catAx>
        <c:axId val="125338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180512"/>
        <c:crosses val="autoZero"/>
        <c:auto val="1"/>
        <c:lblAlgn val="ctr"/>
        <c:lblOffset val="100"/>
        <c:noMultiLvlLbl val="0"/>
      </c:catAx>
      <c:valAx>
        <c:axId val="125318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38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Accuracy Score vs Combination of Parts</a:t>
            </a:r>
            <a:r>
              <a:rPr lang="en-US" baseline="0"/>
              <a:t> of Input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scores_by_parts_of_input_combs!$B$1</c:f>
              <c:strCache>
                <c:ptCount val="1"/>
                <c:pt idx="0">
                  <c:v>macro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scores_by_parts_of_input_combs!$B$2:$B$5</c:f>
              <c:numCache>
                <c:formatCode>General</c:formatCode>
                <c:ptCount val="4"/>
                <c:pt idx="0">
                  <c:v>0.13611652945584801</c:v>
                </c:pt>
                <c:pt idx="1">
                  <c:v>8.8355803488212398E-2</c:v>
                </c:pt>
                <c:pt idx="2">
                  <c:v>0.148438345247391</c:v>
                </c:pt>
                <c:pt idx="3">
                  <c:v>0.14222398075086701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8-214E-8F67-8EECDE221C04}"/>
            </c:ext>
          </c:extLst>
        </c:ser>
        <c:ser>
          <c:idx val="1"/>
          <c:order val="1"/>
          <c:tx>
            <c:strRef>
              <c:f>scores_by_parts_of_input_combs!$C$1</c:f>
              <c:strCache>
                <c:ptCount val="1"/>
                <c:pt idx="0">
                  <c:v>micro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scores_by_parts_of_input_combs!$C$2:$C$5</c:f>
              <c:numCache>
                <c:formatCode>General</c:formatCode>
                <c:ptCount val="4"/>
                <c:pt idx="0">
                  <c:v>0.26486988847583598</c:v>
                </c:pt>
                <c:pt idx="1">
                  <c:v>0.26018099547511297</c:v>
                </c:pt>
                <c:pt idx="2">
                  <c:v>0.29275092936802899</c:v>
                </c:pt>
                <c:pt idx="3">
                  <c:v>0.28810408921933001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8-214E-8F67-8EECDE221C04}"/>
            </c:ext>
          </c:extLst>
        </c:ser>
        <c:ser>
          <c:idx val="2"/>
          <c:order val="2"/>
          <c:tx>
            <c:strRef>
              <c:f>scores_by_parts_of_input_combs!$D$1</c:f>
              <c:strCache>
                <c:ptCount val="1"/>
                <c:pt idx="0">
                  <c:v>weighted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scores_by_parts_of_input_combs!$D$2:$D$5</c:f>
              <c:numCache>
                <c:formatCode>General</c:formatCode>
                <c:ptCount val="4"/>
                <c:pt idx="0">
                  <c:v>0.29557268375887802</c:v>
                </c:pt>
                <c:pt idx="1">
                  <c:v>0.24121218914610801</c:v>
                </c:pt>
                <c:pt idx="2">
                  <c:v>0.32503526978068997</c:v>
                </c:pt>
                <c:pt idx="3">
                  <c:v>0.31769183156205699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C8-214E-8F67-8EECDE221C04}"/>
            </c:ext>
          </c:extLst>
        </c:ser>
        <c:ser>
          <c:idx val="3"/>
          <c:order val="3"/>
          <c:tx>
            <c:strRef>
              <c:f>scores_by_parts_of_input_combs!$E$1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scores_by_parts_of_input_combs!$A$2:$A$5</c:f>
              <c:strCache>
                <c:ptCount val="4"/>
                <c:pt idx="0">
                  <c:v>Question and Resources</c:v>
                </c:pt>
                <c:pt idx="1">
                  <c:v>Question and Answer</c:v>
                </c:pt>
                <c:pt idx="2">
                  <c:v>Answer and Resources</c:v>
                </c:pt>
                <c:pt idx="3">
                  <c:v>Questions, Answer, and Resource</c:v>
                </c:pt>
              </c:strCache>
            </c:strRef>
          </c:cat>
          <c:val>
            <c:numRef>
              <c:f>scores_by_parts_of_input_combs!$E$2:$E$5</c:f>
              <c:numCache>
                <c:formatCode>General</c:formatCode>
                <c:ptCount val="4"/>
                <c:pt idx="0">
                  <c:v>0.44563668022314601</c:v>
                </c:pt>
                <c:pt idx="1">
                  <c:v>0.34802974802974801</c:v>
                </c:pt>
                <c:pt idx="2">
                  <c:v>0.49250770393627502</c:v>
                </c:pt>
                <c:pt idx="3">
                  <c:v>0.48044421187278302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C8-214E-8F67-8EECDE221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2"/>
        <c:overlap val="-37"/>
        <c:axId val="942095951"/>
        <c:axId val="942097583"/>
      </c:barChart>
      <c:catAx>
        <c:axId val="94209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Combination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097583"/>
        <c:crosses val="autoZero"/>
        <c:auto val="1"/>
        <c:lblAlgn val="ctr"/>
        <c:lblOffset val="100"/>
        <c:noMultiLvlLbl val="0"/>
      </c:catAx>
      <c:valAx>
        <c:axId val="94209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095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scores_by_on_class_weight!$B$1</c:f>
              <c:strCache>
                <c:ptCount val="1"/>
                <c:pt idx="0">
                  <c:v>macro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scores_by_on_class_weight!$B$2:$B$1001</c:f>
              <c:numCache>
                <c:formatCode>General</c:formatCode>
                <c:ptCount val="1000"/>
                <c:pt idx="2">
                  <c:v>9.1603390429101095E-3</c:v>
                </c:pt>
                <c:pt idx="3">
                  <c:v>1.9244254964555601E-2</c:v>
                </c:pt>
                <c:pt idx="4">
                  <c:v>2.1514032944073402E-2</c:v>
                </c:pt>
                <c:pt idx="5">
                  <c:v>4.7863888741459797E-2</c:v>
                </c:pt>
                <c:pt idx="6">
                  <c:v>6.8236426483812895E-2</c:v>
                </c:pt>
                <c:pt idx="7">
                  <c:v>7.6235972205569602E-2</c:v>
                </c:pt>
                <c:pt idx="8">
                  <c:v>9.8286186892112201E-2</c:v>
                </c:pt>
                <c:pt idx="9">
                  <c:v>0.103013141206313</c:v>
                </c:pt>
                <c:pt idx="10">
                  <c:v>0.103013141206313</c:v>
                </c:pt>
                <c:pt idx="11">
                  <c:v>0.106227906009565</c:v>
                </c:pt>
                <c:pt idx="12">
                  <c:v>0.105933087207725</c:v>
                </c:pt>
                <c:pt idx="13">
                  <c:v>0.106692559394297</c:v>
                </c:pt>
                <c:pt idx="14">
                  <c:v>0.110855332994721</c:v>
                </c:pt>
                <c:pt idx="15">
                  <c:v>0.110855332994721</c:v>
                </c:pt>
                <c:pt idx="16">
                  <c:v>0.111720158829241</c:v>
                </c:pt>
                <c:pt idx="17">
                  <c:v>0.114510982783287</c:v>
                </c:pt>
                <c:pt idx="18">
                  <c:v>0.114510982783287</c:v>
                </c:pt>
                <c:pt idx="19">
                  <c:v>0.114510982783287</c:v>
                </c:pt>
                <c:pt idx="20">
                  <c:v>0.11442067684448801</c:v>
                </c:pt>
                <c:pt idx="21">
                  <c:v>0.11499191265669199</c:v>
                </c:pt>
                <c:pt idx="22">
                  <c:v>0.11499191265669199</c:v>
                </c:pt>
                <c:pt idx="23">
                  <c:v>0.11482569733338201</c:v>
                </c:pt>
                <c:pt idx="24">
                  <c:v>0.114057980509774</c:v>
                </c:pt>
                <c:pt idx="25">
                  <c:v>0.11397473956436199</c:v>
                </c:pt>
                <c:pt idx="26">
                  <c:v>0.11489222411903501</c:v>
                </c:pt>
                <c:pt idx="27">
                  <c:v>0.11489222411903501</c:v>
                </c:pt>
                <c:pt idx="28">
                  <c:v>0.114458891010206</c:v>
                </c:pt>
                <c:pt idx="29">
                  <c:v>0.11397367926806699</c:v>
                </c:pt>
                <c:pt idx="30">
                  <c:v>0.11397367926806699</c:v>
                </c:pt>
                <c:pt idx="31">
                  <c:v>0.11375886855086099</c:v>
                </c:pt>
                <c:pt idx="32">
                  <c:v>0.114346426219672</c:v>
                </c:pt>
                <c:pt idx="33">
                  <c:v>0.11285363115588901</c:v>
                </c:pt>
                <c:pt idx="34">
                  <c:v>0.11183779448092999</c:v>
                </c:pt>
                <c:pt idx="35">
                  <c:v>0.11183779448092999</c:v>
                </c:pt>
                <c:pt idx="36">
                  <c:v>0.11183779448092999</c:v>
                </c:pt>
                <c:pt idx="37">
                  <c:v>0.119305133707667</c:v>
                </c:pt>
                <c:pt idx="38">
                  <c:v>0.119305133707667</c:v>
                </c:pt>
                <c:pt idx="39">
                  <c:v>0.11924614407051901</c:v>
                </c:pt>
                <c:pt idx="40">
                  <c:v>0.120480822079674</c:v>
                </c:pt>
                <c:pt idx="41">
                  <c:v>0.120480822079674</c:v>
                </c:pt>
                <c:pt idx="42">
                  <c:v>0.12608349954561701</c:v>
                </c:pt>
                <c:pt idx="43">
                  <c:v>0.12608349954561701</c:v>
                </c:pt>
                <c:pt idx="44">
                  <c:v>0.12601149813865001</c:v>
                </c:pt>
                <c:pt idx="45">
                  <c:v>0.125947014212068</c:v>
                </c:pt>
                <c:pt idx="46">
                  <c:v>0.125947014212068</c:v>
                </c:pt>
                <c:pt idx="47">
                  <c:v>0.12682099589350501</c:v>
                </c:pt>
                <c:pt idx="48">
                  <c:v>0.12802471839523599</c:v>
                </c:pt>
                <c:pt idx="49">
                  <c:v>0.12796516953963599</c:v>
                </c:pt>
                <c:pt idx="50">
                  <c:v>0.12796516953963599</c:v>
                </c:pt>
                <c:pt idx="51">
                  <c:v>0.131952601719484</c:v>
                </c:pt>
                <c:pt idx="52">
                  <c:v>0.131952601719484</c:v>
                </c:pt>
                <c:pt idx="53">
                  <c:v>0.131952601719484</c:v>
                </c:pt>
                <c:pt idx="54">
                  <c:v>0.131843101824062</c:v>
                </c:pt>
                <c:pt idx="55">
                  <c:v>0.131843101824062</c:v>
                </c:pt>
                <c:pt idx="56">
                  <c:v>0.131843101824062</c:v>
                </c:pt>
                <c:pt idx="57">
                  <c:v>0.131843101824062</c:v>
                </c:pt>
                <c:pt idx="58">
                  <c:v>0.131843101824062</c:v>
                </c:pt>
                <c:pt idx="59">
                  <c:v>0.131843101824062</c:v>
                </c:pt>
                <c:pt idx="60">
                  <c:v>0.130739608519712</c:v>
                </c:pt>
                <c:pt idx="61">
                  <c:v>0.13068402515327099</c:v>
                </c:pt>
                <c:pt idx="62">
                  <c:v>0.13068402515327099</c:v>
                </c:pt>
                <c:pt idx="63">
                  <c:v>0.13062840256074201</c:v>
                </c:pt>
                <c:pt idx="64">
                  <c:v>0.13062840256074201</c:v>
                </c:pt>
                <c:pt idx="65">
                  <c:v>0.13062840256074201</c:v>
                </c:pt>
                <c:pt idx="66">
                  <c:v>0.13062840256074201</c:v>
                </c:pt>
                <c:pt idx="67">
                  <c:v>0.134694577899794</c:v>
                </c:pt>
                <c:pt idx="68">
                  <c:v>0.134604533197621</c:v>
                </c:pt>
                <c:pt idx="69">
                  <c:v>0.134604533197621</c:v>
                </c:pt>
                <c:pt idx="70">
                  <c:v>0.134604533197621</c:v>
                </c:pt>
                <c:pt idx="71">
                  <c:v>0.134604533197621</c:v>
                </c:pt>
                <c:pt idx="72">
                  <c:v>0.134604533197621</c:v>
                </c:pt>
                <c:pt idx="73">
                  <c:v>0.14021764272104301</c:v>
                </c:pt>
                <c:pt idx="74">
                  <c:v>0.14014082371585501</c:v>
                </c:pt>
                <c:pt idx="75">
                  <c:v>0.14008316192283601</c:v>
                </c:pt>
                <c:pt idx="76">
                  <c:v>0.140034204774481</c:v>
                </c:pt>
                <c:pt idx="77">
                  <c:v>0.140034204774481</c:v>
                </c:pt>
                <c:pt idx="78">
                  <c:v>0.13999639318858201</c:v>
                </c:pt>
                <c:pt idx="79">
                  <c:v>0.13999639318858201</c:v>
                </c:pt>
                <c:pt idx="80">
                  <c:v>0.13886582359276101</c:v>
                </c:pt>
                <c:pt idx="81">
                  <c:v>0.13886582359276101</c:v>
                </c:pt>
                <c:pt idx="82">
                  <c:v>0.13886582359276101</c:v>
                </c:pt>
                <c:pt idx="83">
                  <c:v>0.13886582359276101</c:v>
                </c:pt>
                <c:pt idx="84">
                  <c:v>0.13886582359276101</c:v>
                </c:pt>
                <c:pt idx="85">
                  <c:v>0.138820454996122</c:v>
                </c:pt>
                <c:pt idx="86">
                  <c:v>0.138778845104233</c:v>
                </c:pt>
                <c:pt idx="87">
                  <c:v>0.138778845104233</c:v>
                </c:pt>
                <c:pt idx="88">
                  <c:v>0.138778845104233</c:v>
                </c:pt>
                <c:pt idx="89">
                  <c:v>0.138778845104233</c:v>
                </c:pt>
                <c:pt idx="90">
                  <c:v>0.13874428976154801</c:v>
                </c:pt>
                <c:pt idx="91">
                  <c:v>0.13874428976154801</c:v>
                </c:pt>
                <c:pt idx="92">
                  <c:v>0.141879646825182</c:v>
                </c:pt>
                <c:pt idx="93">
                  <c:v>0.14184043992878501</c:v>
                </c:pt>
                <c:pt idx="94">
                  <c:v>0.1418042331237</c:v>
                </c:pt>
                <c:pt idx="95">
                  <c:v>0.1418042331237</c:v>
                </c:pt>
                <c:pt idx="96">
                  <c:v>0.14743598735645</c:v>
                </c:pt>
                <c:pt idx="97">
                  <c:v>0.14743598735645</c:v>
                </c:pt>
                <c:pt idx="98">
                  <c:v>0.14743598735645</c:v>
                </c:pt>
                <c:pt idx="99">
                  <c:v>0.14743598735645</c:v>
                </c:pt>
                <c:pt idx="100">
                  <c:v>0.147402673070687</c:v>
                </c:pt>
                <c:pt idx="101">
                  <c:v>0.147402673070687</c:v>
                </c:pt>
                <c:pt idx="102">
                  <c:v>0.147402673070687</c:v>
                </c:pt>
                <c:pt idx="103">
                  <c:v>0.14700397644558</c:v>
                </c:pt>
                <c:pt idx="104">
                  <c:v>0.153394752982629</c:v>
                </c:pt>
                <c:pt idx="105">
                  <c:v>0.153394752982629</c:v>
                </c:pt>
                <c:pt idx="106">
                  <c:v>0.153394752982629</c:v>
                </c:pt>
                <c:pt idx="107">
                  <c:v>0.153394752982629</c:v>
                </c:pt>
                <c:pt idx="108">
                  <c:v>0.153394752982629</c:v>
                </c:pt>
                <c:pt idx="109">
                  <c:v>0.15470751533659599</c:v>
                </c:pt>
                <c:pt idx="110">
                  <c:v>0.15470751533659599</c:v>
                </c:pt>
                <c:pt idx="111">
                  <c:v>0.15470751533659599</c:v>
                </c:pt>
                <c:pt idx="112">
                  <c:v>0.15470751533659599</c:v>
                </c:pt>
                <c:pt idx="113">
                  <c:v>0.15470751533659599</c:v>
                </c:pt>
                <c:pt idx="114">
                  <c:v>0.15470751533659599</c:v>
                </c:pt>
                <c:pt idx="115">
                  <c:v>0.15470751533659599</c:v>
                </c:pt>
                <c:pt idx="116">
                  <c:v>0.15470751533659599</c:v>
                </c:pt>
                <c:pt idx="117">
                  <c:v>0.15470751533659599</c:v>
                </c:pt>
                <c:pt idx="118">
                  <c:v>0.15470751533659599</c:v>
                </c:pt>
                <c:pt idx="119">
                  <c:v>0.15470751533659599</c:v>
                </c:pt>
                <c:pt idx="120">
                  <c:v>0.154675022784663</c:v>
                </c:pt>
                <c:pt idx="121">
                  <c:v>0.154675022784663</c:v>
                </c:pt>
                <c:pt idx="122">
                  <c:v>0.154675022784663</c:v>
                </c:pt>
                <c:pt idx="123">
                  <c:v>0.154675022784663</c:v>
                </c:pt>
                <c:pt idx="124">
                  <c:v>0.154675022784663</c:v>
                </c:pt>
                <c:pt idx="125">
                  <c:v>0.154643996867244</c:v>
                </c:pt>
                <c:pt idx="126">
                  <c:v>0.154643996867244</c:v>
                </c:pt>
                <c:pt idx="127">
                  <c:v>0.154643996867244</c:v>
                </c:pt>
                <c:pt idx="128">
                  <c:v>0.154643996867244</c:v>
                </c:pt>
                <c:pt idx="129">
                  <c:v>0.154643996867244</c:v>
                </c:pt>
                <c:pt idx="130">
                  <c:v>0.154643996867244</c:v>
                </c:pt>
                <c:pt idx="131">
                  <c:v>0.154643996867244</c:v>
                </c:pt>
                <c:pt idx="132">
                  <c:v>0.16028496103676501</c:v>
                </c:pt>
                <c:pt idx="133">
                  <c:v>0.16028496103676501</c:v>
                </c:pt>
                <c:pt idx="134">
                  <c:v>0.160259269121765</c:v>
                </c:pt>
                <c:pt idx="135">
                  <c:v>0.160259269121765</c:v>
                </c:pt>
                <c:pt idx="136">
                  <c:v>0.160259269121765</c:v>
                </c:pt>
                <c:pt idx="137">
                  <c:v>0.16022989872041499</c:v>
                </c:pt>
                <c:pt idx="138">
                  <c:v>0.16022989872041499</c:v>
                </c:pt>
                <c:pt idx="139">
                  <c:v>0.16022989872041499</c:v>
                </c:pt>
                <c:pt idx="140">
                  <c:v>0.16125939565931199</c:v>
                </c:pt>
                <c:pt idx="141">
                  <c:v>0.16125939565931199</c:v>
                </c:pt>
                <c:pt idx="142">
                  <c:v>0.16125939565931199</c:v>
                </c:pt>
                <c:pt idx="143">
                  <c:v>0.16125939565931199</c:v>
                </c:pt>
                <c:pt idx="144">
                  <c:v>0.16125939565931199</c:v>
                </c:pt>
                <c:pt idx="145">
                  <c:v>0.16125939565931199</c:v>
                </c:pt>
                <c:pt idx="146">
                  <c:v>0.16125939565931199</c:v>
                </c:pt>
                <c:pt idx="147">
                  <c:v>0.16125939565931199</c:v>
                </c:pt>
                <c:pt idx="148">
                  <c:v>0.16125939565931199</c:v>
                </c:pt>
                <c:pt idx="149">
                  <c:v>0.16125939565931199</c:v>
                </c:pt>
                <c:pt idx="150">
                  <c:v>0.16125939565931199</c:v>
                </c:pt>
                <c:pt idx="151">
                  <c:v>0.16125939565931199</c:v>
                </c:pt>
                <c:pt idx="152">
                  <c:v>0.16125939565931199</c:v>
                </c:pt>
                <c:pt idx="153">
                  <c:v>0.16125939565931199</c:v>
                </c:pt>
                <c:pt idx="154">
                  <c:v>0.16125939565931199</c:v>
                </c:pt>
                <c:pt idx="155">
                  <c:v>0.16125939565931199</c:v>
                </c:pt>
                <c:pt idx="156">
                  <c:v>0.16125939565931199</c:v>
                </c:pt>
                <c:pt idx="157">
                  <c:v>0.16125939565931199</c:v>
                </c:pt>
                <c:pt idx="158">
                  <c:v>0.160954051190876</c:v>
                </c:pt>
                <c:pt idx="159">
                  <c:v>0.160954051190876</c:v>
                </c:pt>
                <c:pt idx="160">
                  <c:v>0.160954051190876</c:v>
                </c:pt>
                <c:pt idx="161">
                  <c:v>0.160954051190876</c:v>
                </c:pt>
                <c:pt idx="162">
                  <c:v>0.160872468158301</c:v>
                </c:pt>
                <c:pt idx="163">
                  <c:v>0.160872468158301</c:v>
                </c:pt>
                <c:pt idx="164">
                  <c:v>0.160872468158301</c:v>
                </c:pt>
                <c:pt idx="165">
                  <c:v>0.160872468158301</c:v>
                </c:pt>
                <c:pt idx="166">
                  <c:v>0.160872468158301</c:v>
                </c:pt>
                <c:pt idx="167">
                  <c:v>0.16046764956774201</c:v>
                </c:pt>
                <c:pt idx="168">
                  <c:v>0.16044043814886</c:v>
                </c:pt>
                <c:pt idx="169">
                  <c:v>0.16044043814886</c:v>
                </c:pt>
                <c:pt idx="170">
                  <c:v>0.16044043814886</c:v>
                </c:pt>
                <c:pt idx="171">
                  <c:v>0.16044043814886</c:v>
                </c:pt>
                <c:pt idx="172">
                  <c:v>0.164362736279377</c:v>
                </c:pt>
                <c:pt idx="173">
                  <c:v>0.164362736279377</c:v>
                </c:pt>
                <c:pt idx="174">
                  <c:v>0.164362736279377</c:v>
                </c:pt>
                <c:pt idx="175">
                  <c:v>0.164362736279377</c:v>
                </c:pt>
                <c:pt idx="176">
                  <c:v>0.164362736279377</c:v>
                </c:pt>
                <c:pt idx="177">
                  <c:v>0.164362736279377</c:v>
                </c:pt>
                <c:pt idx="178">
                  <c:v>0.164362736279377</c:v>
                </c:pt>
                <c:pt idx="179">
                  <c:v>0.164362736279377</c:v>
                </c:pt>
                <c:pt idx="180">
                  <c:v>0.164362736279377</c:v>
                </c:pt>
                <c:pt idx="181">
                  <c:v>0.164362736279377</c:v>
                </c:pt>
                <c:pt idx="182">
                  <c:v>0.164362736279377</c:v>
                </c:pt>
                <c:pt idx="183">
                  <c:v>0.164362736279377</c:v>
                </c:pt>
                <c:pt idx="184">
                  <c:v>0.164362736279377</c:v>
                </c:pt>
                <c:pt idx="185">
                  <c:v>0.164337534319003</c:v>
                </c:pt>
                <c:pt idx="186">
                  <c:v>0.164337534319003</c:v>
                </c:pt>
                <c:pt idx="187">
                  <c:v>0.164337534319003</c:v>
                </c:pt>
                <c:pt idx="188">
                  <c:v>0.164337534319003</c:v>
                </c:pt>
                <c:pt idx="189">
                  <c:v>0.164337534319003</c:v>
                </c:pt>
                <c:pt idx="190">
                  <c:v>0.164337534319003</c:v>
                </c:pt>
                <c:pt idx="191">
                  <c:v>0.164337534319003</c:v>
                </c:pt>
                <c:pt idx="192">
                  <c:v>0.164337534319003</c:v>
                </c:pt>
                <c:pt idx="193">
                  <c:v>0.164337534319003</c:v>
                </c:pt>
                <c:pt idx="194">
                  <c:v>0.164315235177518</c:v>
                </c:pt>
                <c:pt idx="195">
                  <c:v>0.164315235177518</c:v>
                </c:pt>
                <c:pt idx="196">
                  <c:v>0.164315235177518</c:v>
                </c:pt>
                <c:pt idx="197">
                  <c:v>0.164315235177518</c:v>
                </c:pt>
                <c:pt idx="198">
                  <c:v>0.164315235177518</c:v>
                </c:pt>
                <c:pt idx="199">
                  <c:v>0.164315235177518</c:v>
                </c:pt>
                <c:pt idx="200">
                  <c:v>0.164315235177518</c:v>
                </c:pt>
                <c:pt idx="201">
                  <c:v>0.16426690393996801</c:v>
                </c:pt>
                <c:pt idx="202">
                  <c:v>0.16426690393996801</c:v>
                </c:pt>
                <c:pt idx="203">
                  <c:v>0.164228222752549</c:v>
                </c:pt>
                <c:pt idx="204">
                  <c:v>0.164228222752549</c:v>
                </c:pt>
                <c:pt idx="205">
                  <c:v>0.164228222752549</c:v>
                </c:pt>
                <c:pt idx="206">
                  <c:v>0.164228222752549</c:v>
                </c:pt>
                <c:pt idx="207">
                  <c:v>0.164228222752549</c:v>
                </c:pt>
                <c:pt idx="208">
                  <c:v>0.164228222752549</c:v>
                </c:pt>
                <c:pt idx="209">
                  <c:v>0.164228222752549</c:v>
                </c:pt>
                <c:pt idx="210">
                  <c:v>0.164228222752549</c:v>
                </c:pt>
                <c:pt idx="211">
                  <c:v>0.164228222752549</c:v>
                </c:pt>
                <c:pt idx="212">
                  <c:v>0.164228222752549</c:v>
                </c:pt>
                <c:pt idx="213">
                  <c:v>0.164228222752549</c:v>
                </c:pt>
                <c:pt idx="214">
                  <c:v>0.164228222752549</c:v>
                </c:pt>
                <c:pt idx="215">
                  <c:v>0.164228222752549</c:v>
                </c:pt>
                <c:pt idx="216">
                  <c:v>0.164228222752549</c:v>
                </c:pt>
                <c:pt idx="217">
                  <c:v>0.164228222752549</c:v>
                </c:pt>
                <c:pt idx="218">
                  <c:v>0.164228222752549</c:v>
                </c:pt>
                <c:pt idx="219">
                  <c:v>0.164228222752549</c:v>
                </c:pt>
                <c:pt idx="220">
                  <c:v>0.164228222752549</c:v>
                </c:pt>
                <c:pt idx="221">
                  <c:v>0.164228222752549</c:v>
                </c:pt>
                <c:pt idx="222">
                  <c:v>0.164228222752549</c:v>
                </c:pt>
                <c:pt idx="223">
                  <c:v>0.164228222752549</c:v>
                </c:pt>
                <c:pt idx="224">
                  <c:v>0.164228222752549</c:v>
                </c:pt>
                <c:pt idx="225">
                  <c:v>0.164228222752549</c:v>
                </c:pt>
                <c:pt idx="226">
                  <c:v>0.16420908936988199</c:v>
                </c:pt>
                <c:pt idx="227">
                  <c:v>0.16420908936988199</c:v>
                </c:pt>
                <c:pt idx="228">
                  <c:v>0.16420908936988199</c:v>
                </c:pt>
                <c:pt idx="229">
                  <c:v>0.16391846715444899</c:v>
                </c:pt>
                <c:pt idx="230">
                  <c:v>0.16391846715444899</c:v>
                </c:pt>
                <c:pt idx="231">
                  <c:v>0.16391846715444899</c:v>
                </c:pt>
                <c:pt idx="232">
                  <c:v>0.16391846715444899</c:v>
                </c:pt>
                <c:pt idx="233">
                  <c:v>0.16391846715444899</c:v>
                </c:pt>
                <c:pt idx="234">
                  <c:v>0.16366871465834501</c:v>
                </c:pt>
                <c:pt idx="235">
                  <c:v>0.16366871465834501</c:v>
                </c:pt>
                <c:pt idx="236">
                  <c:v>0.16366871465834501</c:v>
                </c:pt>
                <c:pt idx="237">
                  <c:v>0.16366871465834501</c:v>
                </c:pt>
                <c:pt idx="238">
                  <c:v>0.16345762363093699</c:v>
                </c:pt>
                <c:pt idx="239">
                  <c:v>0.16417181016634599</c:v>
                </c:pt>
                <c:pt idx="240">
                  <c:v>0.16417181016634599</c:v>
                </c:pt>
                <c:pt idx="241">
                  <c:v>0.16417181016634599</c:v>
                </c:pt>
                <c:pt idx="242">
                  <c:v>0.164154958594184</c:v>
                </c:pt>
                <c:pt idx="243">
                  <c:v>0.164154958594184</c:v>
                </c:pt>
                <c:pt idx="244">
                  <c:v>0.164154958594184</c:v>
                </c:pt>
                <c:pt idx="245">
                  <c:v>0.164154958594184</c:v>
                </c:pt>
                <c:pt idx="246">
                  <c:v>0.164154958594184</c:v>
                </c:pt>
                <c:pt idx="247">
                  <c:v>0.164154958594184</c:v>
                </c:pt>
                <c:pt idx="248">
                  <c:v>0.16412218396252701</c:v>
                </c:pt>
                <c:pt idx="249">
                  <c:v>0.16412218396252701</c:v>
                </c:pt>
                <c:pt idx="250">
                  <c:v>0.16412218396252701</c:v>
                </c:pt>
                <c:pt idx="251">
                  <c:v>0.16412218396252701</c:v>
                </c:pt>
                <c:pt idx="252">
                  <c:v>0.16412218396252701</c:v>
                </c:pt>
                <c:pt idx="253">
                  <c:v>0.16412218396252701</c:v>
                </c:pt>
                <c:pt idx="254">
                  <c:v>0.16412218396252701</c:v>
                </c:pt>
                <c:pt idx="255">
                  <c:v>0.16412218396252701</c:v>
                </c:pt>
                <c:pt idx="256">
                  <c:v>0.16412218396252701</c:v>
                </c:pt>
                <c:pt idx="257">
                  <c:v>0.16412218396252701</c:v>
                </c:pt>
                <c:pt idx="258">
                  <c:v>0.16412218396252701</c:v>
                </c:pt>
                <c:pt idx="259">
                  <c:v>0.16412218396252701</c:v>
                </c:pt>
                <c:pt idx="260">
                  <c:v>0.16412218396252701</c:v>
                </c:pt>
                <c:pt idx="261">
                  <c:v>0.16412218396252701</c:v>
                </c:pt>
                <c:pt idx="262">
                  <c:v>0.16412218396252701</c:v>
                </c:pt>
                <c:pt idx="263">
                  <c:v>0.16412218396252701</c:v>
                </c:pt>
                <c:pt idx="264">
                  <c:v>0.16412218396252701</c:v>
                </c:pt>
                <c:pt idx="265">
                  <c:v>0.16409166052176499</c:v>
                </c:pt>
                <c:pt idx="266">
                  <c:v>0.16409166052176499</c:v>
                </c:pt>
                <c:pt idx="267">
                  <c:v>0.16409166052176499</c:v>
                </c:pt>
                <c:pt idx="268">
                  <c:v>0.16409166052176499</c:v>
                </c:pt>
                <c:pt idx="269">
                  <c:v>0.16409166052176499</c:v>
                </c:pt>
                <c:pt idx="270">
                  <c:v>0.16361844086447799</c:v>
                </c:pt>
                <c:pt idx="271">
                  <c:v>0.16361844086447799</c:v>
                </c:pt>
                <c:pt idx="272">
                  <c:v>0.16361844086447799</c:v>
                </c:pt>
                <c:pt idx="273">
                  <c:v>0.16361844086447799</c:v>
                </c:pt>
                <c:pt idx="274">
                  <c:v>0.16361844086447799</c:v>
                </c:pt>
                <c:pt idx="275">
                  <c:v>0.16361844086447799</c:v>
                </c:pt>
                <c:pt idx="276">
                  <c:v>0.16361844086447799</c:v>
                </c:pt>
                <c:pt idx="277">
                  <c:v>0.16361844086447799</c:v>
                </c:pt>
                <c:pt idx="278">
                  <c:v>0.16361844086447799</c:v>
                </c:pt>
                <c:pt idx="279">
                  <c:v>0.16361844086447799</c:v>
                </c:pt>
                <c:pt idx="280">
                  <c:v>0.16361844086447799</c:v>
                </c:pt>
                <c:pt idx="281">
                  <c:v>0.16361844086447799</c:v>
                </c:pt>
                <c:pt idx="282">
                  <c:v>0.16272542649549701</c:v>
                </c:pt>
                <c:pt idx="283">
                  <c:v>0.16269656089854101</c:v>
                </c:pt>
                <c:pt idx="284">
                  <c:v>0.16269656089854101</c:v>
                </c:pt>
                <c:pt idx="285">
                  <c:v>0.16269656089854101</c:v>
                </c:pt>
                <c:pt idx="286">
                  <c:v>0.16269656089854101</c:v>
                </c:pt>
                <c:pt idx="287">
                  <c:v>0.16269656089854101</c:v>
                </c:pt>
                <c:pt idx="288">
                  <c:v>0.16269656089854101</c:v>
                </c:pt>
                <c:pt idx="289">
                  <c:v>0.16269656089854101</c:v>
                </c:pt>
                <c:pt idx="290">
                  <c:v>0.16269656089854101</c:v>
                </c:pt>
                <c:pt idx="291">
                  <c:v>0.16269656089854101</c:v>
                </c:pt>
                <c:pt idx="292">
                  <c:v>0.16269656089854101</c:v>
                </c:pt>
                <c:pt idx="293">
                  <c:v>0.16269656089854101</c:v>
                </c:pt>
                <c:pt idx="294">
                  <c:v>0.16269656089854101</c:v>
                </c:pt>
                <c:pt idx="295">
                  <c:v>0.16269656089854101</c:v>
                </c:pt>
                <c:pt idx="296">
                  <c:v>0.16269656089854101</c:v>
                </c:pt>
                <c:pt idx="297">
                  <c:v>0.16269656089854101</c:v>
                </c:pt>
                <c:pt idx="298">
                  <c:v>0.16269656089854101</c:v>
                </c:pt>
                <c:pt idx="299">
                  <c:v>0.16266393710838101</c:v>
                </c:pt>
                <c:pt idx="300">
                  <c:v>0.16266393710838101</c:v>
                </c:pt>
                <c:pt idx="301">
                  <c:v>0.16266393710838101</c:v>
                </c:pt>
                <c:pt idx="302">
                  <c:v>0.16266393710838101</c:v>
                </c:pt>
                <c:pt idx="303">
                  <c:v>0.16266393710838101</c:v>
                </c:pt>
                <c:pt idx="304">
                  <c:v>0.16266393710838101</c:v>
                </c:pt>
                <c:pt idx="305">
                  <c:v>0.16266393710838101</c:v>
                </c:pt>
                <c:pt idx="306">
                  <c:v>0.16266393710838101</c:v>
                </c:pt>
                <c:pt idx="307">
                  <c:v>0.16266393710838101</c:v>
                </c:pt>
                <c:pt idx="308">
                  <c:v>0.16266393710838101</c:v>
                </c:pt>
                <c:pt idx="309">
                  <c:v>0.16248432751730299</c:v>
                </c:pt>
                <c:pt idx="310">
                  <c:v>0.16248432751730299</c:v>
                </c:pt>
                <c:pt idx="311">
                  <c:v>0.16248432751730299</c:v>
                </c:pt>
                <c:pt idx="312">
                  <c:v>0.16248432751730299</c:v>
                </c:pt>
                <c:pt idx="313">
                  <c:v>0.16248432751730299</c:v>
                </c:pt>
                <c:pt idx="314">
                  <c:v>0.16248432751730299</c:v>
                </c:pt>
                <c:pt idx="315">
                  <c:v>0.16067143640988399</c:v>
                </c:pt>
                <c:pt idx="316">
                  <c:v>0.16067143640988399</c:v>
                </c:pt>
                <c:pt idx="317">
                  <c:v>0.16067143640988399</c:v>
                </c:pt>
                <c:pt idx="318">
                  <c:v>0.16067143640988399</c:v>
                </c:pt>
                <c:pt idx="319">
                  <c:v>0.16067143640988399</c:v>
                </c:pt>
                <c:pt idx="320">
                  <c:v>0.16067143640988399</c:v>
                </c:pt>
                <c:pt idx="321">
                  <c:v>0.16067143640988399</c:v>
                </c:pt>
                <c:pt idx="322">
                  <c:v>0.16067143640988399</c:v>
                </c:pt>
                <c:pt idx="323">
                  <c:v>0.16067143640988399</c:v>
                </c:pt>
                <c:pt idx="324">
                  <c:v>0.16067143640988399</c:v>
                </c:pt>
                <c:pt idx="325">
                  <c:v>0.16067143640988399</c:v>
                </c:pt>
                <c:pt idx="326">
                  <c:v>0.16067143640988399</c:v>
                </c:pt>
                <c:pt idx="327">
                  <c:v>0.16067143640988399</c:v>
                </c:pt>
                <c:pt idx="328">
                  <c:v>0.16067143640988399</c:v>
                </c:pt>
                <c:pt idx="329">
                  <c:v>0.16067143640988399</c:v>
                </c:pt>
                <c:pt idx="330">
                  <c:v>0.16067143640988399</c:v>
                </c:pt>
                <c:pt idx="331">
                  <c:v>0.16042738615938601</c:v>
                </c:pt>
                <c:pt idx="332">
                  <c:v>0.16042738615938601</c:v>
                </c:pt>
                <c:pt idx="333">
                  <c:v>0.161716856227826</c:v>
                </c:pt>
                <c:pt idx="334">
                  <c:v>0.16136374969086201</c:v>
                </c:pt>
                <c:pt idx="335">
                  <c:v>0.16136374969086201</c:v>
                </c:pt>
                <c:pt idx="336">
                  <c:v>0.16136374969086201</c:v>
                </c:pt>
                <c:pt idx="337">
                  <c:v>0.16136374969086201</c:v>
                </c:pt>
                <c:pt idx="338">
                  <c:v>0.16136374969086201</c:v>
                </c:pt>
                <c:pt idx="339">
                  <c:v>0.16136374969086201</c:v>
                </c:pt>
                <c:pt idx="340">
                  <c:v>0.16136374969086201</c:v>
                </c:pt>
                <c:pt idx="341">
                  <c:v>0.16136374969086201</c:v>
                </c:pt>
                <c:pt idx="342">
                  <c:v>0.16136374969086201</c:v>
                </c:pt>
                <c:pt idx="343">
                  <c:v>0.16136374969086201</c:v>
                </c:pt>
                <c:pt idx="344">
                  <c:v>0.16136374969086201</c:v>
                </c:pt>
                <c:pt idx="345">
                  <c:v>0.16136374969086201</c:v>
                </c:pt>
                <c:pt idx="346">
                  <c:v>0.16136374969086201</c:v>
                </c:pt>
                <c:pt idx="347">
                  <c:v>0.16136374969086201</c:v>
                </c:pt>
                <c:pt idx="348">
                  <c:v>0.16136374969086201</c:v>
                </c:pt>
                <c:pt idx="349">
                  <c:v>0.16136374969086201</c:v>
                </c:pt>
                <c:pt idx="350">
                  <c:v>0.161316129382131</c:v>
                </c:pt>
                <c:pt idx="351">
                  <c:v>0.161316129382131</c:v>
                </c:pt>
                <c:pt idx="352">
                  <c:v>0.161316129382131</c:v>
                </c:pt>
                <c:pt idx="353">
                  <c:v>0.161316129382131</c:v>
                </c:pt>
                <c:pt idx="354">
                  <c:v>0.161316129382131</c:v>
                </c:pt>
                <c:pt idx="355">
                  <c:v>0.161316129382131</c:v>
                </c:pt>
                <c:pt idx="356">
                  <c:v>0.161300648341935</c:v>
                </c:pt>
                <c:pt idx="357">
                  <c:v>0.161300648341935</c:v>
                </c:pt>
                <c:pt idx="358">
                  <c:v>0.161300648341935</c:v>
                </c:pt>
                <c:pt idx="359">
                  <c:v>0.161300648341935</c:v>
                </c:pt>
                <c:pt idx="360">
                  <c:v>0.161300648341935</c:v>
                </c:pt>
                <c:pt idx="361">
                  <c:v>0.161300648341935</c:v>
                </c:pt>
                <c:pt idx="362">
                  <c:v>0.161300648341935</c:v>
                </c:pt>
                <c:pt idx="363">
                  <c:v>0.161300648341935</c:v>
                </c:pt>
                <c:pt idx="364">
                  <c:v>0.16127778005096899</c:v>
                </c:pt>
                <c:pt idx="365">
                  <c:v>0.16127778005096899</c:v>
                </c:pt>
                <c:pt idx="366">
                  <c:v>0.16127778005096899</c:v>
                </c:pt>
                <c:pt idx="367">
                  <c:v>0.16127778005096899</c:v>
                </c:pt>
                <c:pt idx="368">
                  <c:v>0.16110066219604</c:v>
                </c:pt>
                <c:pt idx="369">
                  <c:v>0.16110066219604</c:v>
                </c:pt>
                <c:pt idx="370">
                  <c:v>0.16110066219604</c:v>
                </c:pt>
                <c:pt idx="371">
                  <c:v>0.16110066219604</c:v>
                </c:pt>
                <c:pt idx="372">
                  <c:v>0.16110066219604</c:v>
                </c:pt>
                <c:pt idx="373">
                  <c:v>0.16110066219604</c:v>
                </c:pt>
                <c:pt idx="374">
                  <c:v>0.16110066219604</c:v>
                </c:pt>
                <c:pt idx="375">
                  <c:v>0.16110066219604</c:v>
                </c:pt>
                <c:pt idx="376">
                  <c:v>0.16110066219604</c:v>
                </c:pt>
                <c:pt idx="377">
                  <c:v>0.16110066219604</c:v>
                </c:pt>
                <c:pt idx="378">
                  <c:v>0.16110066219604</c:v>
                </c:pt>
                <c:pt idx="379">
                  <c:v>0.16110066219604</c:v>
                </c:pt>
                <c:pt idx="380">
                  <c:v>0.16110066219604</c:v>
                </c:pt>
                <c:pt idx="381">
                  <c:v>0.16110066219604</c:v>
                </c:pt>
                <c:pt idx="382">
                  <c:v>0.160834450152263</c:v>
                </c:pt>
                <c:pt idx="383">
                  <c:v>0.160834450152263</c:v>
                </c:pt>
                <c:pt idx="384">
                  <c:v>0.160834450152263</c:v>
                </c:pt>
                <c:pt idx="385">
                  <c:v>0.160834450152263</c:v>
                </c:pt>
                <c:pt idx="386">
                  <c:v>0.16244664257671601</c:v>
                </c:pt>
                <c:pt idx="387">
                  <c:v>0.16244664257671601</c:v>
                </c:pt>
                <c:pt idx="388">
                  <c:v>0.16244664257671601</c:v>
                </c:pt>
                <c:pt idx="389">
                  <c:v>0.16244664257671601</c:v>
                </c:pt>
                <c:pt idx="390">
                  <c:v>0.16244664257671601</c:v>
                </c:pt>
                <c:pt idx="391">
                  <c:v>0.16244664257671601</c:v>
                </c:pt>
                <c:pt idx="392">
                  <c:v>0.16244664257671601</c:v>
                </c:pt>
                <c:pt idx="393">
                  <c:v>0.16244664257671601</c:v>
                </c:pt>
                <c:pt idx="394">
                  <c:v>0.16244664257671601</c:v>
                </c:pt>
                <c:pt idx="395">
                  <c:v>0.16244664257671601</c:v>
                </c:pt>
                <c:pt idx="396">
                  <c:v>0.16244664257671601</c:v>
                </c:pt>
                <c:pt idx="397">
                  <c:v>0.16244664257671601</c:v>
                </c:pt>
                <c:pt idx="398">
                  <c:v>0.16244664257671601</c:v>
                </c:pt>
                <c:pt idx="399">
                  <c:v>0.16244664257671601</c:v>
                </c:pt>
                <c:pt idx="400">
                  <c:v>0.16244664257671601</c:v>
                </c:pt>
                <c:pt idx="401">
                  <c:v>0.16244664257671601</c:v>
                </c:pt>
                <c:pt idx="402">
                  <c:v>0.16244664257671601</c:v>
                </c:pt>
                <c:pt idx="403">
                  <c:v>0.16244664257671601</c:v>
                </c:pt>
                <c:pt idx="404">
                  <c:v>0.16244664257671601</c:v>
                </c:pt>
                <c:pt idx="405">
                  <c:v>0.16244664257671601</c:v>
                </c:pt>
                <c:pt idx="406">
                  <c:v>0.16244664257671601</c:v>
                </c:pt>
                <c:pt idx="407">
                  <c:v>0.16244664257671601</c:v>
                </c:pt>
                <c:pt idx="408">
                  <c:v>0.16244664257671601</c:v>
                </c:pt>
                <c:pt idx="409">
                  <c:v>0.16244664257671601</c:v>
                </c:pt>
                <c:pt idx="410">
                  <c:v>0.16244664257671601</c:v>
                </c:pt>
                <c:pt idx="411">
                  <c:v>0.16241836616614999</c:v>
                </c:pt>
                <c:pt idx="412">
                  <c:v>0.16241836616614999</c:v>
                </c:pt>
                <c:pt idx="413">
                  <c:v>0.16241836616614999</c:v>
                </c:pt>
                <c:pt idx="414">
                  <c:v>0.16241836616614999</c:v>
                </c:pt>
                <c:pt idx="415">
                  <c:v>0.16241836616614999</c:v>
                </c:pt>
                <c:pt idx="416">
                  <c:v>0.16241836616614999</c:v>
                </c:pt>
                <c:pt idx="417">
                  <c:v>0.16241836616614999</c:v>
                </c:pt>
                <c:pt idx="418">
                  <c:v>0.16241836616614999</c:v>
                </c:pt>
                <c:pt idx="419">
                  <c:v>0.16241836616614999</c:v>
                </c:pt>
                <c:pt idx="420">
                  <c:v>0.16241836616614999</c:v>
                </c:pt>
                <c:pt idx="421">
                  <c:v>0.16241836616614999</c:v>
                </c:pt>
                <c:pt idx="422">
                  <c:v>0.16179041511577499</c:v>
                </c:pt>
                <c:pt idx="423">
                  <c:v>0.161768884591622</c:v>
                </c:pt>
                <c:pt idx="424">
                  <c:v>0.161768884591622</c:v>
                </c:pt>
                <c:pt idx="425">
                  <c:v>0.161768884591622</c:v>
                </c:pt>
                <c:pt idx="426">
                  <c:v>0.16164284846041799</c:v>
                </c:pt>
                <c:pt idx="427">
                  <c:v>0.16164284846041799</c:v>
                </c:pt>
                <c:pt idx="428">
                  <c:v>0.16164284846041799</c:v>
                </c:pt>
                <c:pt idx="429">
                  <c:v>0.16164284846041799</c:v>
                </c:pt>
                <c:pt idx="430">
                  <c:v>0.16164284846041799</c:v>
                </c:pt>
                <c:pt idx="431">
                  <c:v>0.16164284846041799</c:v>
                </c:pt>
                <c:pt idx="432">
                  <c:v>0.16164284846041799</c:v>
                </c:pt>
                <c:pt idx="433">
                  <c:v>0.16164284846041799</c:v>
                </c:pt>
                <c:pt idx="434">
                  <c:v>0.16126389194806101</c:v>
                </c:pt>
                <c:pt idx="435">
                  <c:v>0.16126389194806101</c:v>
                </c:pt>
                <c:pt idx="436">
                  <c:v>0.16126389194806101</c:v>
                </c:pt>
                <c:pt idx="437">
                  <c:v>0.16126389194806101</c:v>
                </c:pt>
                <c:pt idx="438">
                  <c:v>0.16126389194806101</c:v>
                </c:pt>
                <c:pt idx="439">
                  <c:v>0.16126389194806101</c:v>
                </c:pt>
                <c:pt idx="440">
                  <c:v>0.161243805820074</c:v>
                </c:pt>
                <c:pt idx="441">
                  <c:v>0.161243805820074</c:v>
                </c:pt>
                <c:pt idx="442">
                  <c:v>0.16122510172740101</c:v>
                </c:pt>
                <c:pt idx="443">
                  <c:v>0.16122510172740101</c:v>
                </c:pt>
                <c:pt idx="444">
                  <c:v>0.16122510172740101</c:v>
                </c:pt>
                <c:pt idx="445">
                  <c:v>0.16122510172740101</c:v>
                </c:pt>
                <c:pt idx="446">
                  <c:v>0.16122510172740101</c:v>
                </c:pt>
                <c:pt idx="447">
                  <c:v>0.16122510172740101</c:v>
                </c:pt>
                <c:pt idx="448">
                  <c:v>0.16122510172740101</c:v>
                </c:pt>
                <c:pt idx="449">
                  <c:v>0.16122510172740101</c:v>
                </c:pt>
                <c:pt idx="450">
                  <c:v>0.16122510172740101</c:v>
                </c:pt>
                <c:pt idx="451">
                  <c:v>0.16122510172740101</c:v>
                </c:pt>
                <c:pt idx="452">
                  <c:v>0.16122510172740101</c:v>
                </c:pt>
                <c:pt idx="453">
                  <c:v>0.16122510172740101</c:v>
                </c:pt>
                <c:pt idx="454">
                  <c:v>0.16122510172740101</c:v>
                </c:pt>
                <c:pt idx="455">
                  <c:v>0.16122510172740101</c:v>
                </c:pt>
                <c:pt idx="456">
                  <c:v>0.16122510172740101</c:v>
                </c:pt>
                <c:pt idx="457">
                  <c:v>0.16122510172740101</c:v>
                </c:pt>
                <c:pt idx="458">
                  <c:v>0.16122510172740101</c:v>
                </c:pt>
                <c:pt idx="459">
                  <c:v>0.16122510172740101</c:v>
                </c:pt>
                <c:pt idx="460">
                  <c:v>0.16122510172740101</c:v>
                </c:pt>
                <c:pt idx="461">
                  <c:v>0.16122510172740101</c:v>
                </c:pt>
                <c:pt idx="462">
                  <c:v>0.160908220284503</c:v>
                </c:pt>
                <c:pt idx="463">
                  <c:v>0.160908220284503</c:v>
                </c:pt>
                <c:pt idx="464">
                  <c:v>0.160908220284503</c:v>
                </c:pt>
                <c:pt idx="465">
                  <c:v>0.160908220284503</c:v>
                </c:pt>
                <c:pt idx="466">
                  <c:v>0.160908220284503</c:v>
                </c:pt>
                <c:pt idx="467">
                  <c:v>0.160908220284503</c:v>
                </c:pt>
                <c:pt idx="468">
                  <c:v>0.160908220284503</c:v>
                </c:pt>
                <c:pt idx="469">
                  <c:v>0.160866367297785</c:v>
                </c:pt>
                <c:pt idx="470">
                  <c:v>0.160866367297785</c:v>
                </c:pt>
                <c:pt idx="471">
                  <c:v>0.160866367297785</c:v>
                </c:pt>
                <c:pt idx="472">
                  <c:v>0.160866367297785</c:v>
                </c:pt>
                <c:pt idx="473">
                  <c:v>0.160866367297785</c:v>
                </c:pt>
                <c:pt idx="474">
                  <c:v>0.160866367297785</c:v>
                </c:pt>
                <c:pt idx="475">
                  <c:v>0.160866367297785</c:v>
                </c:pt>
                <c:pt idx="476">
                  <c:v>0.160866367297785</c:v>
                </c:pt>
                <c:pt idx="477">
                  <c:v>0.160866367297785</c:v>
                </c:pt>
                <c:pt idx="478">
                  <c:v>0.160866367297785</c:v>
                </c:pt>
                <c:pt idx="479">
                  <c:v>0.160730237967422</c:v>
                </c:pt>
                <c:pt idx="480">
                  <c:v>0.160730237967422</c:v>
                </c:pt>
                <c:pt idx="481">
                  <c:v>0.160730237967422</c:v>
                </c:pt>
                <c:pt idx="482">
                  <c:v>0.160730237967422</c:v>
                </c:pt>
                <c:pt idx="483">
                  <c:v>0.16015669974153199</c:v>
                </c:pt>
                <c:pt idx="484">
                  <c:v>0.16015669974153199</c:v>
                </c:pt>
                <c:pt idx="485">
                  <c:v>0.16015669974153199</c:v>
                </c:pt>
                <c:pt idx="486">
                  <c:v>0.16015669974153199</c:v>
                </c:pt>
                <c:pt idx="487">
                  <c:v>0.16015669974153199</c:v>
                </c:pt>
                <c:pt idx="488">
                  <c:v>0.16015669974153199</c:v>
                </c:pt>
                <c:pt idx="489">
                  <c:v>0.16015669974153199</c:v>
                </c:pt>
                <c:pt idx="490">
                  <c:v>0.16015669974153199</c:v>
                </c:pt>
                <c:pt idx="491">
                  <c:v>0.16015669974153199</c:v>
                </c:pt>
                <c:pt idx="492">
                  <c:v>0.16015669974153199</c:v>
                </c:pt>
                <c:pt idx="493">
                  <c:v>0.16015669974153199</c:v>
                </c:pt>
                <c:pt idx="494">
                  <c:v>0.16015669974153199</c:v>
                </c:pt>
                <c:pt idx="495">
                  <c:v>0.16015669974153199</c:v>
                </c:pt>
                <c:pt idx="496">
                  <c:v>0.16014260590927901</c:v>
                </c:pt>
                <c:pt idx="497">
                  <c:v>0.16014260590927901</c:v>
                </c:pt>
                <c:pt idx="498">
                  <c:v>0.16014260590927901</c:v>
                </c:pt>
                <c:pt idx="499">
                  <c:v>0.16014260590927901</c:v>
                </c:pt>
                <c:pt idx="500">
                  <c:v>0.16014260590927901</c:v>
                </c:pt>
                <c:pt idx="501">
                  <c:v>0.15992941897031401</c:v>
                </c:pt>
                <c:pt idx="502">
                  <c:v>0.15992941897031401</c:v>
                </c:pt>
                <c:pt idx="503">
                  <c:v>0.15992941897031401</c:v>
                </c:pt>
                <c:pt idx="504">
                  <c:v>0.15992941897031401</c:v>
                </c:pt>
                <c:pt idx="505">
                  <c:v>0.15992941897031401</c:v>
                </c:pt>
                <c:pt idx="506">
                  <c:v>0.15992941897031401</c:v>
                </c:pt>
                <c:pt idx="507">
                  <c:v>0.15992941897031401</c:v>
                </c:pt>
                <c:pt idx="508">
                  <c:v>0.15992941897031401</c:v>
                </c:pt>
                <c:pt idx="509">
                  <c:v>0.15992941897031401</c:v>
                </c:pt>
                <c:pt idx="510">
                  <c:v>0.15992941897031401</c:v>
                </c:pt>
                <c:pt idx="511">
                  <c:v>0.15992941897031401</c:v>
                </c:pt>
                <c:pt idx="512">
                  <c:v>0.15992941897031401</c:v>
                </c:pt>
                <c:pt idx="513">
                  <c:v>0.15992941897031401</c:v>
                </c:pt>
                <c:pt idx="514">
                  <c:v>0.15992941897031401</c:v>
                </c:pt>
                <c:pt idx="515">
                  <c:v>0.15992941897031401</c:v>
                </c:pt>
                <c:pt idx="516">
                  <c:v>0.15992941897031401</c:v>
                </c:pt>
                <c:pt idx="517">
                  <c:v>0.15992941897031401</c:v>
                </c:pt>
                <c:pt idx="518">
                  <c:v>0.15992941897031401</c:v>
                </c:pt>
                <c:pt idx="519">
                  <c:v>0.15992941897031401</c:v>
                </c:pt>
                <c:pt idx="520">
                  <c:v>0.15992941897031401</c:v>
                </c:pt>
                <c:pt idx="521">
                  <c:v>0.15992941897031401</c:v>
                </c:pt>
                <c:pt idx="522">
                  <c:v>0.15992941897031401</c:v>
                </c:pt>
                <c:pt idx="523">
                  <c:v>0.15992941897031401</c:v>
                </c:pt>
                <c:pt idx="524">
                  <c:v>0.15992941897031401</c:v>
                </c:pt>
                <c:pt idx="525">
                  <c:v>0.15992941897031401</c:v>
                </c:pt>
                <c:pt idx="526">
                  <c:v>0.15992941897031401</c:v>
                </c:pt>
                <c:pt idx="527">
                  <c:v>0.15992941897031401</c:v>
                </c:pt>
                <c:pt idx="528">
                  <c:v>0.15992941897031401</c:v>
                </c:pt>
                <c:pt idx="529">
                  <c:v>0.159662370939745</c:v>
                </c:pt>
                <c:pt idx="530">
                  <c:v>0.159662370939745</c:v>
                </c:pt>
                <c:pt idx="531">
                  <c:v>0.159662370939745</c:v>
                </c:pt>
                <c:pt idx="532">
                  <c:v>0.159662370939745</c:v>
                </c:pt>
                <c:pt idx="533">
                  <c:v>0.159662370939745</c:v>
                </c:pt>
                <c:pt idx="534">
                  <c:v>0.159662370939745</c:v>
                </c:pt>
                <c:pt idx="535">
                  <c:v>0.159662370939745</c:v>
                </c:pt>
                <c:pt idx="536">
                  <c:v>0.159662370939745</c:v>
                </c:pt>
                <c:pt idx="537">
                  <c:v>0.159662370939745</c:v>
                </c:pt>
                <c:pt idx="538">
                  <c:v>0.159662370939745</c:v>
                </c:pt>
                <c:pt idx="539">
                  <c:v>0.159662370939745</c:v>
                </c:pt>
                <c:pt idx="540">
                  <c:v>0.159662370939745</c:v>
                </c:pt>
                <c:pt idx="541">
                  <c:v>0.159662370939745</c:v>
                </c:pt>
                <c:pt idx="542">
                  <c:v>0.159448279647389</c:v>
                </c:pt>
                <c:pt idx="543">
                  <c:v>0.159448279647389</c:v>
                </c:pt>
                <c:pt idx="544">
                  <c:v>0.159435673478551</c:v>
                </c:pt>
                <c:pt idx="545">
                  <c:v>0.159435673478551</c:v>
                </c:pt>
                <c:pt idx="546">
                  <c:v>0.159435673478551</c:v>
                </c:pt>
                <c:pt idx="547">
                  <c:v>0.159435673478551</c:v>
                </c:pt>
                <c:pt idx="548">
                  <c:v>0.159435673478551</c:v>
                </c:pt>
                <c:pt idx="549">
                  <c:v>0.159242624707811</c:v>
                </c:pt>
                <c:pt idx="550">
                  <c:v>0.159242624707811</c:v>
                </c:pt>
                <c:pt idx="551">
                  <c:v>0.159242624707811</c:v>
                </c:pt>
                <c:pt idx="552">
                  <c:v>0.159242624707811</c:v>
                </c:pt>
                <c:pt idx="553">
                  <c:v>0.159242624707811</c:v>
                </c:pt>
                <c:pt idx="554">
                  <c:v>0.159242624707811</c:v>
                </c:pt>
                <c:pt idx="555">
                  <c:v>0.159242624707811</c:v>
                </c:pt>
                <c:pt idx="556">
                  <c:v>0.159242624707811</c:v>
                </c:pt>
                <c:pt idx="557">
                  <c:v>0.159242624707811</c:v>
                </c:pt>
                <c:pt idx="558">
                  <c:v>0.159242624707811</c:v>
                </c:pt>
                <c:pt idx="559">
                  <c:v>0.159242624707811</c:v>
                </c:pt>
                <c:pt idx="560">
                  <c:v>0.159242624707811</c:v>
                </c:pt>
                <c:pt idx="561">
                  <c:v>0.159242624707811</c:v>
                </c:pt>
                <c:pt idx="562">
                  <c:v>0.159242624707811</c:v>
                </c:pt>
                <c:pt idx="563">
                  <c:v>0.164991759685652</c:v>
                </c:pt>
                <c:pt idx="564">
                  <c:v>0.164991759685652</c:v>
                </c:pt>
                <c:pt idx="565">
                  <c:v>0.164991759685652</c:v>
                </c:pt>
                <c:pt idx="566">
                  <c:v>0.164991759685652</c:v>
                </c:pt>
                <c:pt idx="567">
                  <c:v>0.164991759685652</c:v>
                </c:pt>
                <c:pt idx="568">
                  <c:v>0.164991759685652</c:v>
                </c:pt>
                <c:pt idx="569">
                  <c:v>0.164991759685652</c:v>
                </c:pt>
                <c:pt idx="570">
                  <c:v>0.164991759685652</c:v>
                </c:pt>
                <c:pt idx="571">
                  <c:v>0.164991759685652</c:v>
                </c:pt>
                <c:pt idx="572">
                  <c:v>0.164991759685652</c:v>
                </c:pt>
                <c:pt idx="573">
                  <c:v>0.164991759685652</c:v>
                </c:pt>
                <c:pt idx="574">
                  <c:v>0.164991759685652</c:v>
                </c:pt>
                <c:pt idx="575">
                  <c:v>0.164991759685652</c:v>
                </c:pt>
                <c:pt idx="576">
                  <c:v>0.163062818243809</c:v>
                </c:pt>
                <c:pt idx="577">
                  <c:v>0.16288587552105499</c:v>
                </c:pt>
                <c:pt idx="578">
                  <c:v>0.16288587552105499</c:v>
                </c:pt>
                <c:pt idx="579">
                  <c:v>0.16288587552105499</c:v>
                </c:pt>
                <c:pt idx="580">
                  <c:v>0.16288587552105499</c:v>
                </c:pt>
                <c:pt idx="581">
                  <c:v>0.16288587552105499</c:v>
                </c:pt>
                <c:pt idx="582">
                  <c:v>0.16288587552105499</c:v>
                </c:pt>
                <c:pt idx="583">
                  <c:v>0.16288587552105499</c:v>
                </c:pt>
                <c:pt idx="584">
                  <c:v>0.16273821958286999</c:v>
                </c:pt>
                <c:pt idx="585">
                  <c:v>0.16273821958286999</c:v>
                </c:pt>
                <c:pt idx="586">
                  <c:v>0.16273821958286999</c:v>
                </c:pt>
                <c:pt idx="587">
                  <c:v>0.16273821958286999</c:v>
                </c:pt>
                <c:pt idx="588">
                  <c:v>0.16273821958286999</c:v>
                </c:pt>
                <c:pt idx="589">
                  <c:v>0.16273821958286999</c:v>
                </c:pt>
                <c:pt idx="590">
                  <c:v>0.16273821958286999</c:v>
                </c:pt>
                <c:pt idx="591">
                  <c:v>0.16273821958286999</c:v>
                </c:pt>
                <c:pt idx="592">
                  <c:v>0.16273821958286999</c:v>
                </c:pt>
                <c:pt idx="593">
                  <c:v>0.16273821958286999</c:v>
                </c:pt>
                <c:pt idx="594">
                  <c:v>0.16273821958286999</c:v>
                </c:pt>
                <c:pt idx="595">
                  <c:v>0.16273821958286999</c:v>
                </c:pt>
                <c:pt idx="596">
                  <c:v>0.16273821958286999</c:v>
                </c:pt>
                <c:pt idx="597">
                  <c:v>0.16262982066916201</c:v>
                </c:pt>
                <c:pt idx="598">
                  <c:v>0.16262982066916201</c:v>
                </c:pt>
                <c:pt idx="599">
                  <c:v>0.16262982066916201</c:v>
                </c:pt>
                <c:pt idx="600">
                  <c:v>0.16262982066916201</c:v>
                </c:pt>
                <c:pt idx="601">
                  <c:v>0.16262982066916201</c:v>
                </c:pt>
                <c:pt idx="602">
                  <c:v>0.16262982066916201</c:v>
                </c:pt>
                <c:pt idx="603">
                  <c:v>0.16262982066916201</c:v>
                </c:pt>
                <c:pt idx="604">
                  <c:v>0.16262982066916201</c:v>
                </c:pt>
                <c:pt idx="605">
                  <c:v>0.16262982066916201</c:v>
                </c:pt>
                <c:pt idx="606">
                  <c:v>0.16261840444766501</c:v>
                </c:pt>
                <c:pt idx="607">
                  <c:v>0.16261840444766501</c:v>
                </c:pt>
                <c:pt idx="608">
                  <c:v>0.16261840444766501</c:v>
                </c:pt>
                <c:pt idx="609">
                  <c:v>0.16261840444766501</c:v>
                </c:pt>
                <c:pt idx="610">
                  <c:v>0.16261840444766501</c:v>
                </c:pt>
                <c:pt idx="611">
                  <c:v>0.16261840444766501</c:v>
                </c:pt>
                <c:pt idx="612">
                  <c:v>0.16261840444766501</c:v>
                </c:pt>
                <c:pt idx="613">
                  <c:v>0.16261840444766501</c:v>
                </c:pt>
                <c:pt idx="614">
                  <c:v>0.16261840444766501</c:v>
                </c:pt>
                <c:pt idx="615">
                  <c:v>0.16261840444766501</c:v>
                </c:pt>
                <c:pt idx="616">
                  <c:v>0.16261840444766501</c:v>
                </c:pt>
                <c:pt idx="617">
                  <c:v>0.16261840444766501</c:v>
                </c:pt>
                <c:pt idx="618">
                  <c:v>0.16261840444766501</c:v>
                </c:pt>
                <c:pt idx="619">
                  <c:v>0.16261840444766501</c:v>
                </c:pt>
                <c:pt idx="620">
                  <c:v>0.16261840444766501</c:v>
                </c:pt>
                <c:pt idx="621">
                  <c:v>0.16261840444766501</c:v>
                </c:pt>
                <c:pt idx="622">
                  <c:v>0.16261840444766501</c:v>
                </c:pt>
                <c:pt idx="623">
                  <c:v>0.16242301558244701</c:v>
                </c:pt>
                <c:pt idx="624">
                  <c:v>0.16242301558244701</c:v>
                </c:pt>
                <c:pt idx="625">
                  <c:v>0.16242301558244701</c:v>
                </c:pt>
                <c:pt idx="626">
                  <c:v>0.16242301558244701</c:v>
                </c:pt>
                <c:pt idx="627">
                  <c:v>0.16242301558244701</c:v>
                </c:pt>
                <c:pt idx="628">
                  <c:v>0.16242301558244701</c:v>
                </c:pt>
                <c:pt idx="629">
                  <c:v>0.16242301558244701</c:v>
                </c:pt>
                <c:pt idx="630">
                  <c:v>0.16242301558244701</c:v>
                </c:pt>
                <c:pt idx="631">
                  <c:v>0.16242301558244701</c:v>
                </c:pt>
                <c:pt idx="632">
                  <c:v>0.16242301558244701</c:v>
                </c:pt>
                <c:pt idx="633">
                  <c:v>0.16242301558244701</c:v>
                </c:pt>
                <c:pt idx="634">
                  <c:v>0.16242301558244701</c:v>
                </c:pt>
                <c:pt idx="635">
                  <c:v>0.16242301558244701</c:v>
                </c:pt>
                <c:pt idx="636">
                  <c:v>0.16242301558244701</c:v>
                </c:pt>
                <c:pt idx="637">
                  <c:v>0.16242301558244701</c:v>
                </c:pt>
                <c:pt idx="638">
                  <c:v>0.16242301558244701</c:v>
                </c:pt>
                <c:pt idx="639">
                  <c:v>0.16242301558244701</c:v>
                </c:pt>
                <c:pt idx="640">
                  <c:v>0.16242301558244701</c:v>
                </c:pt>
                <c:pt idx="641">
                  <c:v>0.16242301558244701</c:v>
                </c:pt>
                <c:pt idx="642">
                  <c:v>0.16242301558244701</c:v>
                </c:pt>
                <c:pt idx="643">
                  <c:v>0.16242301558244701</c:v>
                </c:pt>
                <c:pt idx="644">
                  <c:v>0.16242301558244701</c:v>
                </c:pt>
                <c:pt idx="645">
                  <c:v>0.16242301558244701</c:v>
                </c:pt>
                <c:pt idx="646">
                  <c:v>0.16242301558244701</c:v>
                </c:pt>
                <c:pt idx="647">
                  <c:v>0.16242301558244701</c:v>
                </c:pt>
                <c:pt idx="648">
                  <c:v>0.16242301558244701</c:v>
                </c:pt>
                <c:pt idx="649">
                  <c:v>0.16242301558244701</c:v>
                </c:pt>
                <c:pt idx="650">
                  <c:v>0.16242301558244701</c:v>
                </c:pt>
                <c:pt idx="651">
                  <c:v>0.16238576188211801</c:v>
                </c:pt>
                <c:pt idx="652">
                  <c:v>0.16238576188211801</c:v>
                </c:pt>
                <c:pt idx="653">
                  <c:v>0.16238576188211801</c:v>
                </c:pt>
                <c:pt idx="654">
                  <c:v>0.16238576188211801</c:v>
                </c:pt>
                <c:pt idx="655">
                  <c:v>0.16238576188211801</c:v>
                </c:pt>
                <c:pt idx="656">
                  <c:v>0.16238576188211801</c:v>
                </c:pt>
                <c:pt idx="657">
                  <c:v>0.16238576188211801</c:v>
                </c:pt>
                <c:pt idx="658">
                  <c:v>0.16238576188211801</c:v>
                </c:pt>
                <c:pt idx="659">
                  <c:v>0.16238576188211801</c:v>
                </c:pt>
                <c:pt idx="660">
                  <c:v>0.16238576188211801</c:v>
                </c:pt>
                <c:pt idx="661">
                  <c:v>0.16238576188211801</c:v>
                </c:pt>
                <c:pt idx="662">
                  <c:v>0.16238576188211801</c:v>
                </c:pt>
                <c:pt idx="663">
                  <c:v>0.16238576188211801</c:v>
                </c:pt>
                <c:pt idx="664">
                  <c:v>0.16238576188211801</c:v>
                </c:pt>
                <c:pt idx="665">
                  <c:v>0.16238576188211801</c:v>
                </c:pt>
                <c:pt idx="666">
                  <c:v>0.16238576188211801</c:v>
                </c:pt>
                <c:pt idx="667">
                  <c:v>0.16238576188211801</c:v>
                </c:pt>
                <c:pt idx="668">
                  <c:v>0.16238576188211801</c:v>
                </c:pt>
                <c:pt idx="669">
                  <c:v>0.16238576188211801</c:v>
                </c:pt>
                <c:pt idx="670">
                  <c:v>0.16238576188211801</c:v>
                </c:pt>
                <c:pt idx="671">
                  <c:v>0.16238576188211801</c:v>
                </c:pt>
                <c:pt idx="672">
                  <c:v>0.16238576188211801</c:v>
                </c:pt>
                <c:pt idx="673">
                  <c:v>0.16238576188211801</c:v>
                </c:pt>
                <c:pt idx="674">
                  <c:v>0.16238576188211801</c:v>
                </c:pt>
                <c:pt idx="675">
                  <c:v>0.16238576188211801</c:v>
                </c:pt>
                <c:pt idx="676">
                  <c:v>0.16238576188211801</c:v>
                </c:pt>
                <c:pt idx="677">
                  <c:v>0.16238576188211801</c:v>
                </c:pt>
                <c:pt idx="678">
                  <c:v>0.16238576188211801</c:v>
                </c:pt>
                <c:pt idx="679">
                  <c:v>0.16238576188211801</c:v>
                </c:pt>
                <c:pt idx="680">
                  <c:v>0.16238576188211801</c:v>
                </c:pt>
                <c:pt idx="681">
                  <c:v>0.16238576188211801</c:v>
                </c:pt>
                <c:pt idx="682">
                  <c:v>0.16238576188211801</c:v>
                </c:pt>
                <c:pt idx="683">
                  <c:v>0.16238576188211801</c:v>
                </c:pt>
                <c:pt idx="684">
                  <c:v>0.16238576188211801</c:v>
                </c:pt>
                <c:pt idx="685">
                  <c:v>0.162292576076981</c:v>
                </c:pt>
                <c:pt idx="686">
                  <c:v>0.162292576076981</c:v>
                </c:pt>
                <c:pt idx="687">
                  <c:v>0.162292576076981</c:v>
                </c:pt>
                <c:pt idx="688">
                  <c:v>0.162292576076981</c:v>
                </c:pt>
                <c:pt idx="689">
                  <c:v>0.162292576076981</c:v>
                </c:pt>
                <c:pt idx="690">
                  <c:v>0.162292576076981</c:v>
                </c:pt>
                <c:pt idx="691">
                  <c:v>0.162292576076981</c:v>
                </c:pt>
                <c:pt idx="692">
                  <c:v>0.162292576076981</c:v>
                </c:pt>
                <c:pt idx="693">
                  <c:v>0.162292576076981</c:v>
                </c:pt>
                <c:pt idx="694">
                  <c:v>0.162292576076981</c:v>
                </c:pt>
                <c:pt idx="695">
                  <c:v>0.162292576076981</c:v>
                </c:pt>
                <c:pt idx="696">
                  <c:v>0.162292576076981</c:v>
                </c:pt>
                <c:pt idx="697">
                  <c:v>0.162292576076981</c:v>
                </c:pt>
                <c:pt idx="698">
                  <c:v>0.162292576076981</c:v>
                </c:pt>
                <c:pt idx="699">
                  <c:v>0.168056970273715</c:v>
                </c:pt>
                <c:pt idx="700">
                  <c:v>0.168056970273715</c:v>
                </c:pt>
                <c:pt idx="701">
                  <c:v>0.168056970273715</c:v>
                </c:pt>
                <c:pt idx="702">
                  <c:v>0.168056970273715</c:v>
                </c:pt>
                <c:pt idx="703">
                  <c:v>0.168056970273715</c:v>
                </c:pt>
                <c:pt idx="704">
                  <c:v>0.168056970273715</c:v>
                </c:pt>
                <c:pt idx="705">
                  <c:v>0.168056970273715</c:v>
                </c:pt>
                <c:pt idx="706">
                  <c:v>0.168056970273715</c:v>
                </c:pt>
                <c:pt idx="707">
                  <c:v>0.168056970273715</c:v>
                </c:pt>
                <c:pt idx="708">
                  <c:v>0.167927693534308</c:v>
                </c:pt>
                <c:pt idx="709">
                  <c:v>0.167927693534308</c:v>
                </c:pt>
                <c:pt idx="710">
                  <c:v>0.167927693534308</c:v>
                </c:pt>
                <c:pt idx="711">
                  <c:v>0.167927693534308</c:v>
                </c:pt>
                <c:pt idx="712">
                  <c:v>0.167927693534308</c:v>
                </c:pt>
                <c:pt idx="713">
                  <c:v>0.17368184421621199</c:v>
                </c:pt>
                <c:pt idx="714">
                  <c:v>0.17368184421621199</c:v>
                </c:pt>
                <c:pt idx="715">
                  <c:v>0.17368184421621199</c:v>
                </c:pt>
                <c:pt idx="716">
                  <c:v>0.17368184421621199</c:v>
                </c:pt>
                <c:pt idx="717">
                  <c:v>0.17368184421621199</c:v>
                </c:pt>
                <c:pt idx="718">
                  <c:v>0.17368184421621199</c:v>
                </c:pt>
                <c:pt idx="719">
                  <c:v>0.17368184421621199</c:v>
                </c:pt>
                <c:pt idx="720">
                  <c:v>0.17368184421621199</c:v>
                </c:pt>
                <c:pt idx="721">
                  <c:v>0.17368184421621199</c:v>
                </c:pt>
                <c:pt idx="722">
                  <c:v>0.17368184421621199</c:v>
                </c:pt>
                <c:pt idx="723">
                  <c:v>0.17368184421621199</c:v>
                </c:pt>
                <c:pt idx="724">
                  <c:v>0.17368184421621199</c:v>
                </c:pt>
                <c:pt idx="725">
                  <c:v>0.17368184421621199</c:v>
                </c:pt>
                <c:pt idx="726">
                  <c:v>0.17368184421621199</c:v>
                </c:pt>
                <c:pt idx="727">
                  <c:v>0.17368184421621199</c:v>
                </c:pt>
                <c:pt idx="728">
                  <c:v>0.17368184421621199</c:v>
                </c:pt>
                <c:pt idx="729">
                  <c:v>0.17368184421621199</c:v>
                </c:pt>
                <c:pt idx="730">
                  <c:v>0.17368184421621199</c:v>
                </c:pt>
                <c:pt idx="731">
                  <c:v>0.17368184421621199</c:v>
                </c:pt>
                <c:pt idx="732">
                  <c:v>0.17368184421621199</c:v>
                </c:pt>
                <c:pt idx="733">
                  <c:v>0.17368184421621199</c:v>
                </c:pt>
                <c:pt idx="734">
                  <c:v>0.17368184421621199</c:v>
                </c:pt>
                <c:pt idx="735">
                  <c:v>0.17368184421621199</c:v>
                </c:pt>
                <c:pt idx="736">
                  <c:v>0.17368184421621199</c:v>
                </c:pt>
                <c:pt idx="737">
                  <c:v>0.17368184421621199</c:v>
                </c:pt>
                <c:pt idx="738">
                  <c:v>0.17368184421621199</c:v>
                </c:pt>
                <c:pt idx="739">
                  <c:v>0.17368184421621199</c:v>
                </c:pt>
                <c:pt idx="740">
                  <c:v>0.17368184421621199</c:v>
                </c:pt>
                <c:pt idx="741">
                  <c:v>0.17368184421621199</c:v>
                </c:pt>
                <c:pt idx="742">
                  <c:v>0.17368184421621199</c:v>
                </c:pt>
                <c:pt idx="743">
                  <c:v>0.17368184421621199</c:v>
                </c:pt>
                <c:pt idx="744">
                  <c:v>0.17368184421621199</c:v>
                </c:pt>
                <c:pt idx="745">
                  <c:v>0.17368184421621199</c:v>
                </c:pt>
                <c:pt idx="746">
                  <c:v>0.17368184421621199</c:v>
                </c:pt>
                <c:pt idx="747">
                  <c:v>0.17368184421621199</c:v>
                </c:pt>
                <c:pt idx="748">
                  <c:v>0.17368184421621199</c:v>
                </c:pt>
                <c:pt idx="749">
                  <c:v>0.17368184421621199</c:v>
                </c:pt>
                <c:pt idx="750">
                  <c:v>0.17368184421621199</c:v>
                </c:pt>
                <c:pt idx="751">
                  <c:v>0.173654718334391</c:v>
                </c:pt>
                <c:pt idx="752">
                  <c:v>0.173654718334391</c:v>
                </c:pt>
                <c:pt idx="753">
                  <c:v>0.17368184421621199</c:v>
                </c:pt>
                <c:pt idx="754">
                  <c:v>0.17368184421621199</c:v>
                </c:pt>
                <c:pt idx="755">
                  <c:v>0.17368184421621199</c:v>
                </c:pt>
                <c:pt idx="756">
                  <c:v>0.17368184421621199</c:v>
                </c:pt>
                <c:pt idx="757">
                  <c:v>0.17368184421621199</c:v>
                </c:pt>
                <c:pt idx="758">
                  <c:v>0.17368184421621199</c:v>
                </c:pt>
                <c:pt idx="759">
                  <c:v>0.17368184421621199</c:v>
                </c:pt>
                <c:pt idx="760">
                  <c:v>0.17368184421621199</c:v>
                </c:pt>
                <c:pt idx="761">
                  <c:v>0.17368184421621199</c:v>
                </c:pt>
                <c:pt idx="762">
                  <c:v>0.17368184421621199</c:v>
                </c:pt>
                <c:pt idx="763">
                  <c:v>0.17368184421621199</c:v>
                </c:pt>
                <c:pt idx="764">
                  <c:v>0.17368184421621199</c:v>
                </c:pt>
                <c:pt idx="765">
                  <c:v>0.17368184421621199</c:v>
                </c:pt>
                <c:pt idx="766">
                  <c:v>0.17368184421621199</c:v>
                </c:pt>
                <c:pt idx="767">
                  <c:v>0.17368184421621199</c:v>
                </c:pt>
                <c:pt idx="768">
                  <c:v>0.17368184421621199</c:v>
                </c:pt>
                <c:pt idx="769">
                  <c:v>0.17368184421621199</c:v>
                </c:pt>
                <c:pt idx="770">
                  <c:v>0.17368184421621199</c:v>
                </c:pt>
                <c:pt idx="771">
                  <c:v>0.17368184421621199</c:v>
                </c:pt>
                <c:pt idx="772">
                  <c:v>0.173654718334391</c:v>
                </c:pt>
                <c:pt idx="773">
                  <c:v>0.173654718334391</c:v>
                </c:pt>
                <c:pt idx="774">
                  <c:v>0.173654718334391</c:v>
                </c:pt>
                <c:pt idx="775">
                  <c:v>0.173654718334391</c:v>
                </c:pt>
                <c:pt idx="776">
                  <c:v>0.173654718334391</c:v>
                </c:pt>
                <c:pt idx="777">
                  <c:v>0.173654718334391</c:v>
                </c:pt>
                <c:pt idx="778">
                  <c:v>0.173654718334391</c:v>
                </c:pt>
                <c:pt idx="779">
                  <c:v>0.173654718334391</c:v>
                </c:pt>
                <c:pt idx="780">
                  <c:v>0.173654718334391</c:v>
                </c:pt>
                <c:pt idx="781">
                  <c:v>0.173654718334391</c:v>
                </c:pt>
                <c:pt idx="782">
                  <c:v>0.173654718334391</c:v>
                </c:pt>
                <c:pt idx="783">
                  <c:v>0.173654718334391</c:v>
                </c:pt>
                <c:pt idx="784">
                  <c:v>0.173654718334391</c:v>
                </c:pt>
                <c:pt idx="785">
                  <c:v>0.173654718334391</c:v>
                </c:pt>
                <c:pt idx="786">
                  <c:v>0.173654718334391</c:v>
                </c:pt>
                <c:pt idx="787">
                  <c:v>0.17349442477976801</c:v>
                </c:pt>
                <c:pt idx="788">
                  <c:v>0.17349442477976801</c:v>
                </c:pt>
                <c:pt idx="789">
                  <c:v>0.17349442477976801</c:v>
                </c:pt>
                <c:pt idx="790">
                  <c:v>0.17349442477976801</c:v>
                </c:pt>
                <c:pt idx="791">
                  <c:v>0.17349442477976801</c:v>
                </c:pt>
                <c:pt idx="792">
                  <c:v>0.17349442477976801</c:v>
                </c:pt>
                <c:pt idx="793">
                  <c:v>0.17349442477976801</c:v>
                </c:pt>
                <c:pt idx="794">
                  <c:v>0.17349442477976801</c:v>
                </c:pt>
                <c:pt idx="795">
                  <c:v>0.17349442477976801</c:v>
                </c:pt>
                <c:pt idx="796">
                  <c:v>0.17349442477976801</c:v>
                </c:pt>
                <c:pt idx="797">
                  <c:v>0.17349442477976801</c:v>
                </c:pt>
                <c:pt idx="798">
                  <c:v>0.17349442477976801</c:v>
                </c:pt>
                <c:pt idx="799">
                  <c:v>0.17349442477976801</c:v>
                </c:pt>
                <c:pt idx="800">
                  <c:v>0.17349442477976801</c:v>
                </c:pt>
                <c:pt idx="801">
                  <c:v>0.17349442477976801</c:v>
                </c:pt>
                <c:pt idx="802">
                  <c:v>0.17349442477976801</c:v>
                </c:pt>
                <c:pt idx="803">
                  <c:v>0.17349442477976801</c:v>
                </c:pt>
                <c:pt idx="804">
                  <c:v>0.17349442477976801</c:v>
                </c:pt>
                <c:pt idx="805">
                  <c:v>0.17349442477976801</c:v>
                </c:pt>
                <c:pt idx="806">
                  <c:v>0.17349442477976801</c:v>
                </c:pt>
                <c:pt idx="807">
                  <c:v>0.17349442477976801</c:v>
                </c:pt>
                <c:pt idx="808">
                  <c:v>0.17349442477976801</c:v>
                </c:pt>
                <c:pt idx="809">
                  <c:v>0.17349442477976801</c:v>
                </c:pt>
                <c:pt idx="810">
                  <c:v>0.17349442477976801</c:v>
                </c:pt>
                <c:pt idx="811">
                  <c:v>0.17349442477976801</c:v>
                </c:pt>
                <c:pt idx="812">
                  <c:v>0.17349442477976801</c:v>
                </c:pt>
                <c:pt idx="813">
                  <c:v>0.17349442477976801</c:v>
                </c:pt>
                <c:pt idx="814">
                  <c:v>0.17349442477976801</c:v>
                </c:pt>
                <c:pt idx="815">
                  <c:v>0.17349442477976801</c:v>
                </c:pt>
                <c:pt idx="816">
                  <c:v>0.17349442477976801</c:v>
                </c:pt>
                <c:pt idx="817">
                  <c:v>0.17349442477976801</c:v>
                </c:pt>
                <c:pt idx="818">
                  <c:v>0.17349442477976801</c:v>
                </c:pt>
                <c:pt idx="819">
                  <c:v>0.17349442477976801</c:v>
                </c:pt>
                <c:pt idx="820">
                  <c:v>0.17349442477976801</c:v>
                </c:pt>
                <c:pt idx="821">
                  <c:v>0.17349442477976801</c:v>
                </c:pt>
                <c:pt idx="822">
                  <c:v>0.17349442477976801</c:v>
                </c:pt>
                <c:pt idx="823">
                  <c:v>0.17349442477976801</c:v>
                </c:pt>
                <c:pt idx="824">
                  <c:v>0.17349442477976801</c:v>
                </c:pt>
                <c:pt idx="825">
                  <c:v>0.17346234107264299</c:v>
                </c:pt>
                <c:pt idx="826">
                  <c:v>0.17346234107264299</c:v>
                </c:pt>
                <c:pt idx="827">
                  <c:v>0.17346234107264299</c:v>
                </c:pt>
                <c:pt idx="828">
                  <c:v>0.17346234107264299</c:v>
                </c:pt>
                <c:pt idx="829">
                  <c:v>0.17346234107264299</c:v>
                </c:pt>
                <c:pt idx="830">
                  <c:v>0.17346234107264299</c:v>
                </c:pt>
                <c:pt idx="831">
                  <c:v>0.17346234107264299</c:v>
                </c:pt>
                <c:pt idx="832">
                  <c:v>0.17346234107264299</c:v>
                </c:pt>
                <c:pt idx="833">
                  <c:v>0.17346234107264299</c:v>
                </c:pt>
                <c:pt idx="834">
                  <c:v>0.17346234107264299</c:v>
                </c:pt>
                <c:pt idx="835">
                  <c:v>0.17346234107264299</c:v>
                </c:pt>
                <c:pt idx="836">
                  <c:v>0.17333886444876601</c:v>
                </c:pt>
                <c:pt idx="837">
                  <c:v>0.17333886444876601</c:v>
                </c:pt>
                <c:pt idx="838">
                  <c:v>0.17333886444876601</c:v>
                </c:pt>
                <c:pt idx="839">
                  <c:v>0.17333886444876601</c:v>
                </c:pt>
                <c:pt idx="840">
                  <c:v>0.17333886444876601</c:v>
                </c:pt>
                <c:pt idx="841">
                  <c:v>0.17333886444876601</c:v>
                </c:pt>
                <c:pt idx="842">
                  <c:v>0.17333886444876601</c:v>
                </c:pt>
                <c:pt idx="843">
                  <c:v>0.17333886444876601</c:v>
                </c:pt>
                <c:pt idx="844">
                  <c:v>0.17333886444876601</c:v>
                </c:pt>
                <c:pt idx="845">
                  <c:v>0.17333886444876601</c:v>
                </c:pt>
                <c:pt idx="846">
                  <c:v>0.17333886444876601</c:v>
                </c:pt>
                <c:pt idx="847">
                  <c:v>0.17139651379167001</c:v>
                </c:pt>
                <c:pt idx="848">
                  <c:v>0.17139651379167001</c:v>
                </c:pt>
                <c:pt idx="849">
                  <c:v>0.17139651379167001</c:v>
                </c:pt>
                <c:pt idx="850">
                  <c:v>0.17139651379167001</c:v>
                </c:pt>
                <c:pt idx="851">
                  <c:v>0.17139651379167001</c:v>
                </c:pt>
                <c:pt idx="852">
                  <c:v>0.17139651379167001</c:v>
                </c:pt>
                <c:pt idx="853">
                  <c:v>0.17139651379167001</c:v>
                </c:pt>
                <c:pt idx="854">
                  <c:v>0.17139651379167001</c:v>
                </c:pt>
                <c:pt idx="855">
                  <c:v>0.17139651379167001</c:v>
                </c:pt>
                <c:pt idx="856">
                  <c:v>0.17139651379167001</c:v>
                </c:pt>
                <c:pt idx="857">
                  <c:v>0.17139651379167001</c:v>
                </c:pt>
                <c:pt idx="858">
                  <c:v>0.17139651379167001</c:v>
                </c:pt>
                <c:pt idx="859">
                  <c:v>0.17139651379167001</c:v>
                </c:pt>
                <c:pt idx="860">
                  <c:v>0.17139651379167001</c:v>
                </c:pt>
                <c:pt idx="861">
                  <c:v>0.17139651379167001</c:v>
                </c:pt>
                <c:pt idx="862">
                  <c:v>0.17139651379167001</c:v>
                </c:pt>
                <c:pt idx="863">
                  <c:v>0.17139651379167001</c:v>
                </c:pt>
                <c:pt idx="864">
                  <c:v>0.17139651379167001</c:v>
                </c:pt>
                <c:pt idx="865">
                  <c:v>0.177161190230329</c:v>
                </c:pt>
                <c:pt idx="866">
                  <c:v>0.18291495941414701</c:v>
                </c:pt>
                <c:pt idx="867">
                  <c:v>0.18291495941414701</c:v>
                </c:pt>
                <c:pt idx="868">
                  <c:v>0.18291495941414701</c:v>
                </c:pt>
                <c:pt idx="869">
                  <c:v>0.18291495941414701</c:v>
                </c:pt>
                <c:pt idx="870">
                  <c:v>0.18253005250562901</c:v>
                </c:pt>
                <c:pt idx="871">
                  <c:v>0.18253005250562901</c:v>
                </c:pt>
                <c:pt idx="872">
                  <c:v>0.18253005250562901</c:v>
                </c:pt>
                <c:pt idx="873">
                  <c:v>0.18253005250562901</c:v>
                </c:pt>
                <c:pt idx="874">
                  <c:v>0.18253005250562901</c:v>
                </c:pt>
                <c:pt idx="875">
                  <c:v>0.18253005250562901</c:v>
                </c:pt>
                <c:pt idx="876">
                  <c:v>0.18253005250562901</c:v>
                </c:pt>
                <c:pt idx="877">
                  <c:v>0.18253005250562901</c:v>
                </c:pt>
                <c:pt idx="878">
                  <c:v>0.18253005250562901</c:v>
                </c:pt>
                <c:pt idx="879">
                  <c:v>0.18253005250562901</c:v>
                </c:pt>
                <c:pt idx="880">
                  <c:v>0.18253005250562901</c:v>
                </c:pt>
                <c:pt idx="881">
                  <c:v>0.18253005250562901</c:v>
                </c:pt>
                <c:pt idx="882">
                  <c:v>0.18253005250562901</c:v>
                </c:pt>
                <c:pt idx="883">
                  <c:v>0.18253005250562901</c:v>
                </c:pt>
                <c:pt idx="884">
                  <c:v>0.18253005250562901</c:v>
                </c:pt>
                <c:pt idx="885">
                  <c:v>0.18253005250562901</c:v>
                </c:pt>
                <c:pt idx="886">
                  <c:v>0.18253005250562901</c:v>
                </c:pt>
                <c:pt idx="887">
                  <c:v>0.18253005250562901</c:v>
                </c:pt>
                <c:pt idx="888">
                  <c:v>0.18253005250562901</c:v>
                </c:pt>
                <c:pt idx="889">
                  <c:v>0.18253005250562901</c:v>
                </c:pt>
                <c:pt idx="890">
                  <c:v>0.18253005250562901</c:v>
                </c:pt>
                <c:pt idx="891">
                  <c:v>0.18253005250562901</c:v>
                </c:pt>
                <c:pt idx="892">
                  <c:v>0.18253005250562901</c:v>
                </c:pt>
                <c:pt idx="893">
                  <c:v>0.18253005250562901</c:v>
                </c:pt>
                <c:pt idx="894">
                  <c:v>0.18253005250562901</c:v>
                </c:pt>
                <c:pt idx="895">
                  <c:v>0.18253005250562901</c:v>
                </c:pt>
                <c:pt idx="896">
                  <c:v>0.18253005250562901</c:v>
                </c:pt>
                <c:pt idx="897">
                  <c:v>0.18253005250562901</c:v>
                </c:pt>
                <c:pt idx="898">
                  <c:v>0.18253005250562901</c:v>
                </c:pt>
                <c:pt idx="899">
                  <c:v>0.18253005250562901</c:v>
                </c:pt>
                <c:pt idx="900">
                  <c:v>0.18253005250562901</c:v>
                </c:pt>
                <c:pt idx="901">
                  <c:v>0.18253005250562901</c:v>
                </c:pt>
                <c:pt idx="902">
                  <c:v>0.18253005250562901</c:v>
                </c:pt>
                <c:pt idx="903">
                  <c:v>0.18246119907800901</c:v>
                </c:pt>
                <c:pt idx="904">
                  <c:v>0.18246119907800901</c:v>
                </c:pt>
                <c:pt idx="905">
                  <c:v>0.18246119907800901</c:v>
                </c:pt>
                <c:pt idx="906">
                  <c:v>0.18246119907800901</c:v>
                </c:pt>
                <c:pt idx="907">
                  <c:v>0.18246119907800901</c:v>
                </c:pt>
                <c:pt idx="908">
                  <c:v>0.18246119907800901</c:v>
                </c:pt>
                <c:pt idx="909">
                  <c:v>0.18246119907800901</c:v>
                </c:pt>
                <c:pt idx="910">
                  <c:v>0.18246119907800901</c:v>
                </c:pt>
                <c:pt idx="911">
                  <c:v>0.18246119907800901</c:v>
                </c:pt>
                <c:pt idx="912">
                  <c:v>0.18246119907800901</c:v>
                </c:pt>
                <c:pt idx="913">
                  <c:v>0.18246119907800901</c:v>
                </c:pt>
                <c:pt idx="914">
                  <c:v>0.18246119907800901</c:v>
                </c:pt>
                <c:pt idx="915">
                  <c:v>0.18246119907800901</c:v>
                </c:pt>
                <c:pt idx="916">
                  <c:v>0.18246119907800901</c:v>
                </c:pt>
                <c:pt idx="917">
                  <c:v>0.18246119907800901</c:v>
                </c:pt>
                <c:pt idx="918">
                  <c:v>0.18246119907800901</c:v>
                </c:pt>
                <c:pt idx="919">
                  <c:v>0.18240762121196999</c:v>
                </c:pt>
                <c:pt idx="920">
                  <c:v>0.18240762121196999</c:v>
                </c:pt>
                <c:pt idx="921">
                  <c:v>0.18240762121196999</c:v>
                </c:pt>
                <c:pt idx="922">
                  <c:v>0.18240762121196999</c:v>
                </c:pt>
                <c:pt idx="923">
                  <c:v>0.18240762121196999</c:v>
                </c:pt>
                <c:pt idx="924">
                  <c:v>0.18240762121196999</c:v>
                </c:pt>
                <c:pt idx="925">
                  <c:v>0.18240762121196999</c:v>
                </c:pt>
                <c:pt idx="926">
                  <c:v>0.18240762121196999</c:v>
                </c:pt>
                <c:pt idx="927">
                  <c:v>0.18240762121196999</c:v>
                </c:pt>
                <c:pt idx="928">
                  <c:v>0.18240762121196999</c:v>
                </c:pt>
                <c:pt idx="929">
                  <c:v>0.18240762121196999</c:v>
                </c:pt>
                <c:pt idx="930">
                  <c:v>0.18240762121196999</c:v>
                </c:pt>
                <c:pt idx="931">
                  <c:v>0.18240762121196999</c:v>
                </c:pt>
                <c:pt idx="932">
                  <c:v>0.18240762121196999</c:v>
                </c:pt>
                <c:pt idx="933">
                  <c:v>0.182321850725398</c:v>
                </c:pt>
                <c:pt idx="934">
                  <c:v>0.182321850725398</c:v>
                </c:pt>
                <c:pt idx="935">
                  <c:v>0.182321850725398</c:v>
                </c:pt>
                <c:pt idx="936">
                  <c:v>0.182321850725398</c:v>
                </c:pt>
                <c:pt idx="937">
                  <c:v>0.182321850725398</c:v>
                </c:pt>
                <c:pt idx="938">
                  <c:v>0.182321850725398</c:v>
                </c:pt>
                <c:pt idx="939">
                  <c:v>0.182321850725398</c:v>
                </c:pt>
                <c:pt idx="940">
                  <c:v>0.18204577663726401</c:v>
                </c:pt>
                <c:pt idx="941">
                  <c:v>0.18204577663726401</c:v>
                </c:pt>
                <c:pt idx="942">
                  <c:v>0.18204577663726401</c:v>
                </c:pt>
                <c:pt idx="943">
                  <c:v>0.18204577663726401</c:v>
                </c:pt>
                <c:pt idx="944">
                  <c:v>0.18204577663726401</c:v>
                </c:pt>
                <c:pt idx="945">
                  <c:v>0.18204577663726401</c:v>
                </c:pt>
                <c:pt idx="946">
                  <c:v>0.18204577663726401</c:v>
                </c:pt>
                <c:pt idx="947">
                  <c:v>0.18204577663726401</c:v>
                </c:pt>
                <c:pt idx="948">
                  <c:v>0.18204577663726401</c:v>
                </c:pt>
                <c:pt idx="949">
                  <c:v>0.18204577663726401</c:v>
                </c:pt>
                <c:pt idx="950">
                  <c:v>0.18204577663726401</c:v>
                </c:pt>
                <c:pt idx="951">
                  <c:v>0.18204577663726401</c:v>
                </c:pt>
                <c:pt idx="952">
                  <c:v>0.18204577663726401</c:v>
                </c:pt>
                <c:pt idx="953">
                  <c:v>0.18204577663726401</c:v>
                </c:pt>
                <c:pt idx="954">
                  <c:v>0.18204577663726401</c:v>
                </c:pt>
                <c:pt idx="955">
                  <c:v>0.18204577663726401</c:v>
                </c:pt>
                <c:pt idx="956">
                  <c:v>0.18204577663726401</c:v>
                </c:pt>
                <c:pt idx="957">
                  <c:v>0.18204577663726401</c:v>
                </c:pt>
                <c:pt idx="958">
                  <c:v>0.18204577663726401</c:v>
                </c:pt>
                <c:pt idx="959">
                  <c:v>0.18178757879194599</c:v>
                </c:pt>
                <c:pt idx="960">
                  <c:v>0.18178757879194599</c:v>
                </c:pt>
                <c:pt idx="961">
                  <c:v>0.18178757879194599</c:v>
                </c:pt>
                <c:pt idx="962">
                  <c:v>0.18178757879194599</c:v>
                </c:pt>
                <c:pt idx="963">
                  <c:v>0.18178757879194599</c:v>
                </c:pt>
                <c:pt idx="964">
                  <c:v>0.18178757879194599</c:v>
                </c:pt>
                <c:pt idx="965">
                  <c:v>0.18178757879194599</c:v>
                </c:pt>
                <c:pt idx="966">
                  <c:v>0.18178757879194599</c:v>
                </c:pt>
                <c:pt idx="967">
                  <c:v>0.18178757879194599</c:v>
                </c:pt>
                <c:pt idx="968">
                  <c:v>0.18178757879194599</c:v>
                </c:pt>
                <c:pt idx="969">
                  <c:v>0.18178757879194599</c:v>
                </c:pt>
                <c:pt idx="970">
                  <c:v>0.18178757879194599</c:v>
                </c:pt>
                <c:pt idx="971">
                  <c:v>0.18178757879194599</c:v>
                </c:pt>
                <c:pt idx="972">
                  <c:v>0.18178757879194599</c:v>
                </c:pt>
                <c:pt idx="973">
                  <c:v>0.18178757879194599</c:v>
                </c:pt>
                <c:pt idx="974">
                  <c:v>0.18178757879194599</c:v>
                </c:pt>
                <c:pt idx="975">
                  <c:v>0.18178757879194599</c:v>
                </c:pt>
                <c:pt idx="976">
                  <c:v>0.18178757879194599</c:v>
                </c:pt>
                <c:pt idx="977">
                  <c:v>0.18178757879194599</c:v>
                </c:pt>
                <c:pt idx="978">
                  <c:v>0.18178757879194599</c:v>
                </c:pt>
                <c:pt idx="979">
                  <c:v>0.18158771166269499</c:v>
                </c:pt>
                <c:pt idx="980">
                  <c:v>0.18158771166269499</c:v>
                </c:pt>
                <c:pt idx="981">
                  <c:v>0.18158771166269499</c:v>
                </c:pt>
                <c:pt idx="982">
                  <c:v>0.18158771166269499</c:v>
                </c:pt>
                <c:pt idx="983">
                  <c:v>0.18158771166269499</c:v>
                </c:pt>
                <c:pt idx="984">
                  <c:v>0.18158771166269499</c:v>
                </c:pt>
                <c:pt idx="985">
                  <c:v>0.18158771166269499</c:v>
                </c:pt>
                <c:pt idx="986">
                  <c:v>0.18158771166269499</c:v>
                </c:pt>
                <c:pt idx="987">
                  <c:v>0.18158771166269499</c:v>
                </c:pt>
                <c:pt idx="988">
                  <c:v>0.18158771166269499</c:v>
                </c:pt>
                <c:pt idx="989">
                  <c:v>0.18158771166269499</c:v>
                </c:pt>
                <c:pt idx="990">
                  <c:v>0.18158771166269499</c:v>
                </c:pt>
                <c:pt idx="991">
                  <c:v>0.18158771166269499</c:v>
                </c:pt>
                <c:pt idx="992">
                  <c:v>0.18137954160837699</c:v>
                </c:pt>
                <c:pt idx="993">
                  <c:v>0.18137954160837699</c:v>
                </c:pt>
                <c:pt idx="994">
                  <c:v>0.18137954160837699</c:v>
                </c:pt>
                <c:pt idx="995">
                  <c:v>0.18137954160837699</c:v>
                </c:pt>
                <c:pt idx="996">
                  <c:v>0.18137954160837699</c:v>
                </c:pt>
                <c:pt idx="997">
                  <c:v>0.18137954160837699</c:v>
                </c:pt>
                <c:pt idx="998">
                  <c:v>0.18137954160837699</c:v>
                </c:pt>
                <c:pt idx="999">
                  <c:v>0.18137954160837699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02-CC45-A664-3A3D6EC9A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6483167"/>
        <c:axId val="1596484799"/>
      </c:scatterChart>
      <c:valAx>
        <c:axId val="1596483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484799"/>
        <c:crosses val="autoZero"/>
        <c:crossBetween val="midCat"/>
      </c:valAx>
      <c:valAx>
        <c:axId val="159648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483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scores_by_on_class_weight!$C$1</c:f>
              <c:strCache>
                <c:ptCount val="1"/>
                <c:pt idx="0">
                  <c:v>micro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scores_by_on_class_weight!$C$2:$C$1001</c:f>
              <c:numCache>
                <c:formatCode>General</c:formatCode>
                <c:ptCount val="1000"/>
                <c:pt idx="2">
                  <c:v>6.6964285714285698E-2</c:v>
                </c:pt>
                <c:pt idx="3">
                  <c:v>9.6153846153846104E-2</c:v>
                </c:pt>
                <c:pt idx="4">
                  <c:v>0.133196721311475</c:v>
                </c:pt>
                <c:pt idx="5">
                  <c:v>0.22222222222222199</c:v>
                </c:pt>
                <c:pt idx="6">
                  <c:v>0.25862068965517199</c:v>
                </c:pt>
                <c:pt idx="7">
                  <c:v>0.28145695364238399</c:v>
                </c:pt>
                <c:pt idx="8">
                  <c:v>0.30092592592592499</c:v>
                </c:pt>
                <c:pt idx="9">
                  <c:v>0.30303030303030298</c:v>
                </c:pt>
                <c:pt idx="10">
                  <c:v>0.30303030303030298</c:v>
                </c:pt>
                <c:pt idx="11">
                  <c:v>0.30688622754491002</c:v>
                </c:pt>
                <c:pt idx="12">
                  <c:v>0.29796511627906902</c:v>
                </c:pt>
                <c:pt idx="13">
                  <c:v>0.3</c:v>
                </c:pt>
                <c:pt idx="14">
                  <c:v>0.30027932960893799</c:v>
                </c:pt>
                <c:pt idx="15">
                  <c:v>0.30027932960893799</c:v>
                </c:pt>
                <c:pt idx="16">
                  <c:v>0.30386740331491702</c:v>
                </c:pt>
                <c:pt idx="17">
                  <c:v>0.30737704918032699</c:v>
                </c:pt>
                <c:pt idx="18">
                  <c:v>0.30737704918032699</c:v>
                </c:pt>
                <c:pt idx="19">
                  <c:v>0.30570652173912999</c:v>
                </c:pt>
                <c:pt idx="20">
                  <c:v>0.304054054054054</c:v>
                </c:pt>
                <c:pt idx="21">
                  <c:v>0.30748663101604201</c:v>
                </c:pt>
                <c:pt idx="22">
                  <c:v>0.30748663101604201</c:v>
                </c:pt>
                <c:pt idx="23">
                  <c:v>0.30423280423280402</c:v>
                </c:pt>
                <c:pt idx="24">
                  <c:v>0.30598958333333298</c:v>
                </c:pt>
                <c:pt idx="25">
                  <c:v>0.30440414507772001</c:v>
                </c:pt>
                <c:pt idx="26">
                  <c:v>0.30769230769230699</c:v>
                </c:pt>
                <c:pt idx="27">
                  <c:v>0.30769230769230699</c:v>
                </c:pt>
                <c:pt idx="28">
                  <c:v>0.30612244897959101</c:v>
                </c:pt>
                <c:pt idx="29">
                  <c:v>0.30456852791878097</c:v>
                </c:pt>
                <c:pt idx="30">
                  <c:v>0.30150753768844202</c:v>
                </c:pt>
                <c:pt idx="31">
                  <c:v>0.29702970297029702</c:v>
                </c:pt>
                <c:pt idx="32">
                  <c:v>0.30172413793103398</c:v>
                </c:pt>
                <c:pt idx="33">
                  <c:v>0.30024509803921501</c:v>
                </c:pt>
                <c:pt idx="34">
                  <c:v>0.29878048780487798</c:v>
                </c:pt>
                <c:pt idx="35">
                  <c:v>0.29878048780487798</c:v>
                </c:pt>
                <c:pt idx="36">
                  <c:v>0.29878048780487798</c:v>
                </c:pt>
                <c:pt idx="37">
                  <c:v>0.30797101449275299</c:v>
                </c:pt>
                <c:pt idx="38">
                  <c:v>0.30797101449275299</c:v>
                </c:pt>
                <c:pt idx="39">
                  <c:v>0.30502392344497598</c:v>
                </c:pt>
                <c:pt idx="40">
                  <c:v>0.30952380952380898</c:v>
                </c:pt>
                <c:pt idx="41">
                  <c:v>0.30952380952380898</c:v>
                </c:pt>
                <c:pt idx="42">
                  <c:v>0.31103286384976497</c:v>
                </c:pt>
                <c:pt idx="43">
                  <c:v>0.31103286384976497</c:v>
                </c:pt>
                <c:pt idx="44">
                  <c:v>0.30813953488371998</c:v>
                </c:pt>
                <c:pt idx="45">
                  <c:v>0.30671296296296202</c:v>
                </c:pt>
                <c:pt idx="46">
                  <c:v>0.30671296296296202</c:v>
                </c:pt>
                <c:pt idx="47">
                  <c:v>0.31105990783410098</c:v>
                </c:pt>
                <c:pt idx="48">
                  <c:v>0.3125</c:v>
                </c:pt>
                <c:pt idx="49">
                  <c:v>0.31108597285067802</c:v>
                </c:pt>
                <c:pt idx="50">
                  <c:v>0.31108597285067802</c:v>
                </c:pt>
                <c:pt idx="51">
                  <c:v>0.31531531531531498</c:v>
                </c:pt>
                <c:pt idx="52">
                  <c:v>0.31531531531531498</c:v>
                </c:pt>
                <c:pt idx="53">
                  <c:v>0.31531531531531498</c:v>
                </c:pt>
                <c:pt idx="54">
                  <c:v>0.31390134529147901</c:v>
                </c:pt>
                <c:pt idx="55">
                  <c:v>0.31390134529147901</c:v>
                </c:pt>
                <c:pt idx="56">
                  <c:v>0.3125</c:v>
                </c:pt>
                <c:pt idx="57">
                  <c:v>0.31111111111111101</c:v>
                </c:pt>
                <c:pt idx="58">
                  <c:v>0.31111111111111101</c:v>
                </c:pt>
                <c:pt idx="59">
                  <c:v>0.31111111111111101</c:v>
                </c:pt>
                <c:pt idx="60">
                  <c:v>0.30973451327433599</c:v>
                </c:pt>
                <c:pt idx="61">
                  <c:v>0.308370044052863</c:v>
                </c:pt>
                <c:pt idx="62">
                  <c:v>0.308370044052863</c:v>
                </c:pt>
                <c:pt idx="63">
                  <c:v>0.30701754385964902</c:v>
                </c:pt>
                <c:pt idx="64">
                  <c:v>0.30701754385964902</c:v>
                </c:pt>
                <c:pt idx="65">
                  <c:v>0.305676855895196</c:v>
                </c:pt>
                <c:pt idx="66">
                  <c:v>0.305676855895196</c:v>
                </c:pt>
                <c:pt idx="67">
                  <c:v>0.309782608695652</c:v>
                </c:pt>
                <c:pt idx="68">
                  <c:v>0.30711206896551702</c:v>
                </c:pt>
                <c:pt idx="69">
                  <c:v>0.30579399141630897</c:v>
                </c:pt>
                <c:pt idx="70">
                  <c:v>0.30448717948717902</c:v>
                </c:pt>
                <c:pt idx="71">
                  <c:v>0.30448717948717902</c:v>
                </c:pt>
                <c:pt idx="72">
                  <c:v>0.30448717948717902</c:v>
                </c:pt>
                <c:pt idx="73">
                  <c:v>0.30851063829787201</c:v>
                </c:pt>
                <c:pt idx="74">
                  <c:v>0.30720338983050799</c:v>
                </c:pt>
                <c:pt idx="75">
                  <c:v>0.30462184873949499</c:v>
                </c:pt>
                <c:pt idx="76">
                  <c:v>0.30334728033472802</c:v>
                </c:pt>
                <c:pt idx="77">
                  <c:v>0.30334728033472802</c:v>
                </c:pt>
                <c:pt idx="78">
                  <c:v>0.30208333333333298</c:v>
                </c:pt>
                <c:pt idx="79">
                  <c:v>0.30082987551867202</c:v>
                </c:pt>
                <c:pt idx="80">
                  <c:v>0.29713114754098302</c:v>
                </c:pt>
                <c:pt idx="81">
                  <c:v>0.29713114754098302</c:v>
                </c:pt>
                <c:pt idx="82">
                  <c:v>0.29713114754098302</c:v>
                </c:pt>
                <c:pt idx="83">
                  <c:v>0.29713114754098302</c:v>
                </c:pt>
                <c:pt idx="84">
                  <c:v>0.29713114754098302</c:v>
                </c:pt>
                <c:pt idx="85">
                  <c:v>0.29471544715447101</c:v>
                </c:pt>
                <c:pt idx="86">
                  <c:v>0.29352226720647701</c:v>
                </c:pt>
                <c:pt idx="87">
                  <c:v>0.29352226720647701</c:v>
                </c:pt>
                <c:pt idx="88">
                  <c:v>0.29352226720647701</c:v>
                </c:pt>
                <c:pt idx="89">
                  <c:v>0.29352226720647701</c:v>
                </c:pt>
                <c:pt idx="90">
                  <c:v>0.29233870967741898</c:v>
                </c:pt>
                <c:pt idx="91">
                  <c:v>0.29233870967741898</c:v>
                </c:pt>
                <c:pt idx="92">
                  <c:v>0.29499999999999998</c:v>
                </c:pt>
                <c:pt idx="93">
                  <c:v>0.29382470119521897</c:v>
                </c:pt>
                <c:pt idx="94">
                  <c:v>0.29150197628458402</c:v>
                </c:pt>
                <c:pt idx="95">
                  <c:v>0.29150197628458402</c:v>
                </c:pt>
                <c:pt idx="96">
                  <c:v>0.29527559055118102</c:v>
                </c:pt>
                <c:pt idx="97">
                  <c:v>0.29527559055118102</c:v>
                </c:pt>
                <c:pt idx="98">
                  <c:v>0.29527559055118102</c:v>
                </c:pt>
                <c:pt idx="99">
                  <c:v>0.29527559055118102</c:v>
                </c:pt>
                <c:pt idx="100">
                  <c:v>0.29411764705882298</c:v>
                </c:pt>
                <c:pt idx="101">
                  <c:v>0.29411764705882298</c:v>
                </c:pt>
                <c:pt idx="102">
                  <c:v>0.29411764705882298</c:v>
                </c:pt>
                <c:pt idx="103">
                  <c:v>0.29296875</c:v>
                </c:pt>
                <c:pt idx="104">
                  <c:v>0.29922779922779902</c:v>
                </c:pt>
                <c:pt idx="105">
                  <c:v>0.29922779922779902</c:v>
                </c:pt>
                <c:pt idx="106">
                  <c:v>0.29922779922779902</c:v>
                </c:pt>
                <c:pt idx="107">
                  <c:v>0.29922779922779902</c:v>
                </c:pt>
                <c:pt idx="108">
                  <c:v>0.29807692307692302</c:v>
                </c:pt>
                <c:pt idx="109">
                  <c:v>0.29942965779467601</c:v>
                </c:pt>
                <c:pt idx="110">
                  <c:v>0.29942965779467601</c:v>
                </c:pt>
                <c:pt idx="111">
                  <c:v>0.29942965779467601</c:v>
                </c:pt>
                <c:pt idx="112">
                  <c:v>0.29829545454545398</c:v>
                </c:pt>
                <c:pt idx="113">
                  <c:v>0.29829545454545398</c:v>
                </c:pt>
                <c:pt idx="114">
                  <c:v>0.29829545454545398</c:v>
                </c:pt>
                <c:pt idx="115">
                  <c:v>0.29829545454545398</c:v>
                </c:pt>
                <c:pt idx="116">
                  <c:v>0.29716981132075398</c:v>
                </c:pt>
                <c:pt idx="117">
                  <c:v>0.29716981132075398</c:v>
                </c:pt>
                <c:pt idx="118">
                  <c:v>0.29716981132075398</c:v>
                </c:pt>
                <c:pt idx="119">
                  <c:v>0.29716981132075398</c:v>
                </c:pt>
                <c:pt idx="120">
                  <c:v>0.29605263157894701</c:v>
                </c:pt>
                <c:pt idx="121">
                  <c:v>0.29605263157894701</c:v>
                </c:pt>
                <c:pt idx="122">
                  <c:v>0.29605263157894701</c:v>
                </c:pt>
                <c:pt idx="123">
                  <c:v>0.29605263157894701</c:v>
                </c:pt>
                <c:pt idx="124">
                  <c:v>0.29605263157894701</c:v>
                </c:pt>
                <c:pt idx="125">
                  <c:v>0.29494382022471899</c:v>
                </c:pt>
                <c:pt idx="126">
                  <c:v>0.29494382022471899</c:v>
                </c:pt>
                <c:pt idx="127">
                  <c:v>0.29494382022471899</c:v>
                </c:pt>
                <c:pt idx="128">
                  <c:v>0.29494382022471899</c:v>
                </c:pt>
                <c:pt idx="129">
                  <c:v>0.29494382022471899</c:v>
                </c:pt>
                <c:pt idx="130">
                  <c:v>0.29494382022471899</c:v>
                </c:pt>
                <c:pt idx="131">
                  <c:v>0.29494382022471899</c:v>
                </c:pt>
                <c:pt idx="132">
                  <c:v>0.29739776951672803</c:v>
                </c:pt>
                <c:pt idx="133">
                  <c:v>0.29739776951672803</c:v>
                </c:pt>
                <c:pt idx="134">
                  <c:v>0.296296296296296</c:v>
                </c:pt>
                <c:pt idx="135">
                  <c:v>0.296296296296296</c:v>
                </c:pt>
                <c:pt idx="136">
                  <c:v>0.296296296296296</c:v>
                </c:pt>
                <c:pt idx="137">
                  <c:v>0.29520295202952002</c:v>
                </c:pt>
                <c:pt idx="138">
                  <c:v>0.29520295202952002</c:v>
                </c:pt>
                <c:pt idx="139">
                  <c:v>0.29520295202952002</c:v>
                </c:pt>
                <c:pt idx="140">
                  <c:v>0.29871323529411697</c:v>
                </c:pt>
                <c:pt idx="141">
                  <c:v>0.29871323529411697</c:v>
                </c:pt>
                <c:pt idx="142">
                  <c:v>0.29871323529411697</c:v>
                </c:pt>
                <c:pt idx="143">
                  <c:v>0.29871323529411697</c:v>
                </c:pt>
                <c:pt idx="144">
                  <c:v>0.29871323529411697</c:v>
                </c:pt>
                <c:pt idx="145">
                  <c:v>0.29871323529411697</c:v>
                </c:pt>
                <c:pt idx="146">
                  <c:v>0.29871323529411697</c:v>
                </c:pt>
                <c:pt idx="147">
                  <c:v>0.29871323529411697</c:v>
                </c:pt>
                <c:pt idx="148">
                  <c:v>0.29871323529411697</c:v>
                </c:pt>
                <c:pt idx="149">
                  <c:v>0.29871323529411697</c:v>
                </c:pt>
                <c:pt idx="150">
                  <c:v>0.29871323529411697</c:v>
                </c:pt>
                <c:pt idx="151">
                  <c:v>0.29871323529411697</c:v>
                </c:pt>
                <c:pt idx="152">
                  <c:v>0.29871323529411697</c:v>
                </c:pt>
                <c:pt idx="153">
                  <c:v>0.29871323529411697</c:v>
                </c:pt>
                <c:pt idx="154">
                  <c:v>0.29871323529411697</c:v>
                </c:pt>
                <c:pt idx="155">
                  <c:v>0.29761904761904701</c:v>
                </c:pt>
                <c:pt idx="156">
                  <c:v>0.29761904761904701</c:v>
                </c:pt>
                <c:pt idx="157">
                  <c:v>0.29761904761904701</c:v>
                </c:pt>
                <c:pt idx="158">
                  <c:v>0.29653284671532798</c:v>
                </c:pt>
                <c:pt idx="159">
                  <c:v>0.29653284671532798</c:v>
                </c:pt>
                <c:pt idx="160">
                  <c:v>0.29653284671532798</c:v>
                </c:pt>
                <c:pt idx="161">
                  <c:v>0.29653284671532798</c:v>
                </c:pt>
                <c:pt idx="162">
                  <c:v>0.29545454545454503</c:v>
                </c:pt>
                <c:pt idx="163">
                  <c:v>0.29545454545454503</c:v>
                </c:pt>
                <c:pt idx="164">
                  <c:v>0.29545454545454503</c:v>
                </c:pt>
                <c:pt idx="165">
                  <c:v>0.29545454545454503</c:v>
                </c:pt>
                <c:pt idx="166">
                  <c:v>0.29545454545454503</c:v>
                </c:pt>
                <c:pt idx="167">
                  <c:v>0.29332129963898901</c:v>
                </c:pt>
                <c:pt idx="168">
                  <c:v>0.29226618705035901</c:v>
                </c:pt>
                <c:pt idx="169">
                  <c:v>0.29226618705035901</c:v>
                </c:pt>
                <c:pt idx="170">
                  <c:v>0.29226618705035901</c:v>
                </c:pt>
                <c:pt idx="171">
                  <c:v>0.29226618705035901</c:v>
                </c:pt>
                <c:pt idx="172">
                  <c:v>0.29569892473118198</c:v>
                </c:pt>
                <c:pt idx="173">
                  <c:v>0.29464285714285698</c:v>
                </c:pt>
                <c:pt idx="174">
                  <c:v>0.29464285714285698</c:v>
                </c:pt>
                <c:pt idx="175">
                  <c:v>0.29464285714285698</c:v>
                </c:pt>
                <c:pt idx="176">
                  <c:v>0.29464285714285698</c:v>
                </c:pt>
                <c:pt idx="177">
                  <c:v>0.29464285714285698</c:v>
                </c:pt>
                <c:pt idx="178">
                  <c:v>0.29464285714285698</c:v>
                </c:pt>
                <c:pt idx="179">
                  <c:v>0.29464285714285698</c:v>
                </c:pt>
                <c:pt idx="180">
                  <c:v>0.29464285714285698</c:v>
                </c:pt>
                <c:pt idx="181">
                  <c:v>0.29464285714285698</c:v>
                </c:pt>
                <c:pt idx="182">
                  <c:v>0.29464285714285698</c:v>
                </c:pt>
                <c:pt idx="183">
                  <c:v>0.29464285714285698</c:v>
                </c:pt>
                <c:pt idx="184">
                  <c:v>0.29464285714285698</c:v>
                </c:pt>
                <c:pt idx="185">
                  <c:v>0.29359430604982201</c:v>
                </c:pt>
                <c:pt idx="186">
                  <c:v>0.29359430604982201</c:v>
                </c:pt>
                <c:pt idx="187">
                  <c:v>0.29359430604982201</c:v>
                </c:pt>
                <c:pt idx="188">
                  <c:v>0.29359430604982201</c:v>
                </c:pt>
                <c:pt idx="189">
                  <c:v>0.29359430604982201</c:v>
                </c:pt>
                <c:pt idx="190">
                  <c:v>0.29359430604982201</c:v>
                </c:pt>
                <c:pt idx="191">
                  <c:v>0.29359430604982201</c:v>
                </c:pt>
                <c:pt idx="192">
                  <c:v>0.29359430604982201</c:v>
                </c:pt>
                <c:pt idx="193">
                  <c:v>0.29255319148936099</c:v>
                </c:pt>
                <c:pt idx="194">
                  <c:v>0.291519434628975</c:v>
                </c:pt>
                <c:pt idx="195">
                  <c:v>0.291519434628975</c:v>
                </c:pt>
                <c:pt idx="196">
                  <c:v>0.291519434628975</c:v>
                </c:pt>
                <c:pt idx="197">
                  <c:v>0.291519434628975</c:v>
                </c:pt>
                <c:pt idx="198">
                  <c:v>0.291519434628975</c:v>
                </c:pt>
                <c:pt idx="199">
                  <c:v>0.291519434628975</c:v>
                </c:pt>
                <c:pt idx="200">
                  <c:v>0.291519434628975</c:v>
                </c:pt>
                <c:pt idx="201">
                  <c:v>0.29049295774647799</c:v>
                </c:pt>
                <c:pt idx="202">
                  <c:v>0.29049295774647799</c:v>
                </c:pt>
                <c:pt idx="203">
                  <c:v>0.28947368421052599</c:v>
                </c:pt>
                <c:pt idx="204">
                  <c:v>0.28947368421052599</c:v>
                </c:pt>
                <c:pt idx="205">
                  <c:v>0.28947368421052599</c:v>
                </c:pt>
                <c:pt idx="206">
                  <c:v>0.28947368421052599</c:v>
                </c:pt>
                <c:pt idx="207">
                  <c:v>0.28947368421052599</c:v>
                </c:pt>
                <c:pt idx="208">
                  <c:v>0.28947368421052599</c:v>
                </c:pt>
                <c:pt idx="209">
                  <c:v>0.28947368421052599</c:v>
                </c:pt>
                <c:pt idx="210">
                  <c:v>0.28947368421052599</c:v>
                </c:pt>
                <c:pt idx="211">
                  <c:v>0.28947368421052599</c:v>
                </c:pt>
                <c:pt idx="212">
                  <c:v>0.28947368421052599</c:v>
                </c:pt>
                <c:pt idx="213">
                  <c:v>0.28947368421052599</c:v>
                </c:pt>
                <c:pt idx="214">
                  <c:v>0.28947368421052599</c:v>
                </c:pt>
                <c:pt idx="215">
                  <c:v>0.28947368421052599</c:v>
                </c:pt>
                <c:pt idx="216">
                  <c:v>0.28947368421052599</c:v>
                </c:pt>
                <c:pt idx="217">
                  <c:v>0.28947368421052599</c:v>
                </c:pt>
                <c:pt idx="218">
                  <c:v>0.28947368421052599</c:v>
                </c:pt>
                <c:pt idx="219">
                  <c:v>0.28947368421052599</c:v>
                </c:pt>
                <c:pt idx="220">
                  <c:v>0.28947368421052599</c:v>
                </c:pt>
                <c:pt idx="221">
                  <c:v>0.28947368421052599</c:v>
                </c:pt>
                <c:pt idx="222">
                  <c:v>0.28947368421052599</c:v>
                </c:pt>
                <c:pt idx="223">
                  <c:v>0.28947368421052599</c:v>
                </c:pt>
                <c:pt idx="224">
                  <c:v>0.28947368421052599</c:v>
                </c:pt>
                <c:pt idx="225">
                  <c:v>0.28947368421052599</c:v>
                </c:pt>
                <c:pt idx="226">
                  <c:v>0.28846153846153799</c:v>
                </c:pt>
                <c:pt idx="227">
                  <c:v>0.28846153846153799</c:v>
                </c:pt>
                <c:pt idx="228">
                  <c:v>0.28846153846153799</c:v>
                </c:pt>
                <c:pt idx="229">
                  <c:v>0.287456445993031</c:v>
                </c:pt>
                <c:pt idx="230">
                  <c:v>0.287456445993031</c:v>
                </c:pt>
                <c:pt idx="231">
                  <c:v>0.287456445993031</c:v>
                </c:pt>
                <c:pt idx="232">
                  <c:v>0.287456445993031</c:v>
                </c:pt>
                <c:pt idx="233">
                  <c:v>0.287456445993031</c:v>
                </c:pt>
                <c:pt idx="234">
                  <c:v>0.28645833333333298</c:v>
                </c:pt>
                <c:pt idx="235">
                  <c:v>0.284482758620689</c:v>
                </c:pt>
                <c:pt idx="236">
                  <c:v>0.284482758620689</c:v>
                </c:pt>
                <c:pt idx="237">
                  <c:v>0.284482758620689</c:v>
                </c:pt>
                <c:pt idx="238">
                  <c:v>0.28253424657534199</c:v>
                </c:pt>
                <c:pt idx="239">
                  <c:v>0.28583617747440199</c:v>
                </c:pt>
                <c:pt idx="240">
                  <c:v>0.28583617747440199</c:v>
                </c:pt>
                <c:pt idx="241">
                  <c:v>0.28583617747440199</c:v>
                </c:pt>
                <c:pt idx="242">
                  <c:v>0.28486394557823103</c:v>
                </c:pt>
                <c:pt idx="243">
                  <c:v>0.28486394557823103</c:v>
                </c:pt>
                <c:pt idx="244">
                  <c:v>0.28486394557823103</c:v>
                </c:pt>
                <c:pt idx="245">
                  <c:v>0.28486394557823103</c:v>
                </c:pt>
                <c:pt idx="246">
                  <c:v>0.28486394557823103</c:v>
                </c:pt>
                <c:pt idx="247">
                  <c:v>0.28486394557823103</c:v>
                </c:pt>
                <c:pt idx="248">
                  <c:v>0.28389830508474501</c:v>
                </c:pt>
                <c:pt idx="249">
                  <c:v>0.28389830508474501</c:v>
                </c:pt>
                <c:pt idx="250">
                  <c:v>0.28389830508474501</c:v>
                </c:pt>
                <c:pt idx="251">
                  <c:v>0.28389830508474501</c:v>
                </c:pt>
                <c:pt idx="252">
                  <c:v>0.28389830508474501</c:v>
                </c:pt>
                <c:pt idx="253">
                  <c:v>0.28389830508474501</c:v>
                </c:pt>
                <c:pt idx="254">
                  <c:v>0.28389830508474501</c:v>
                </c:pt>
                <c:pt idx="255">
                  <c:v>0.28389830508474501</c:v>
                </c:pt>
                <c:pt idx="256">
                  <c:v>0.28389830508474501</c:v>
                </c:pt>
                <c:pt idx="257">
                  <c:v>0.28389830508474501</c:v>
                </c:pt>
                <c:pt idx="258">
                  <c:v>0.28389830508474501</c:v>
                </c:pt>
                <c:pt idx="259">
                  <c:v>0.28389830508474501</c:v>
                </c:pt>
                <c:pt idx="260">
                  <c:v>0.28389830508474501</c:v>
                </c:pt>
                <c:pt idx="261">
                  <c:v>0.28389830508474501</c:v>
                </c:pt>
                <c:pt idx="262">
                  <c:v>0.28389830508474501</c:v>
                </c:pt>
                <c:pt idx="263">
                  <c:v>0.28389830508474501</c:v>
                </c:pt>
                <c:pt idx="264">
                  <c:v>0.28389830508474501</c:v>
                </c:pt>
                <c:pt idx="265">
                  <c:v>0.28293918918918898</c:v>
                </c:pt>
                <c:pt idx="266">
                  <c:v>0.28293918918918898</c:v>
                </c:pt>
                <c:pt idx="267">
                  <c:v>0.28293918918918898</c:v>
                </c:pt>
                <c:pt idx="268">
                  <c:v>0.28293918918918898</c:v>
                </c:pt>
                <c:pt idx="269">
                  <c:v>0.28293918918918898</c:v>
                </c:pt>
                <c:pt idx="270">
                  <c:v>0.28198653198653101</c:v>
                </c:pt>
                <c:pt idx="271">
                  <c:v>0.28198653198653101</c:v>
                </c:pt>
                <c:pt idx="272">
                  <c:v>0.28198653198653101</c:v>
                </c:pt>
                <c:pt idx="273">
                  <c:v>0.28198653198653101</c:v>
                </c:pt>
                <c:pt idx="274">
                  <c:v>0.28104026845637498</c:v>
                </c:pt>
                <c:pt idx="275">
                  <c:v>0.28104026845637498</c:v>
                </c:pt>
                <c:pt idx="276">
                  <c:v>0.28104026845637498</c:v>
                </c:pt>
                <c:pt idx="277">
                  <c:v>0.28104026845637498</c:v>
                </c:pt>
                <c:pt idx="278">
                  <c:v>0.28104026845637498</c:v>
                </c:pt>
                <c:pt idx="279">
                  <c:v>0.28104026845637498</c:v>
                </c:pt>
                <c:pt idx="280">
                  <c:v>0.28104026845637498</c:v>
                </c:pt>
                <c:pt idx="281">
                  <c:v>0.28104026845637498</c:v>
                </c:pt>
                <c:pt idx="282">
                  <c:v>0.28010033444816002</c:v>
                </c:pt>
                <c:pt idx="283">
                  <c:v>0.27916666666666601</c:v>
                </c:pt>
                <c:pt idx="284">
                  <c:v>0.27916666666666601</c:v>
                </c:pt>
                <c:pt idx="285">
                  <c:v>0.27916666666666601</c:v>
                </c:pt>
                <c:pt idx="286">
                  <c:v>0.27916666666666601</c:v>
                </c:pt>
                <c:pt idx="287">
                  <c:v>0.27916666666666601</c:v>
                </c:pt>
                <c:pt idx="288">
                  <c:v>0.27916666666666601</c:v>
                </c:pt>
                <c:pt idx="289">
                  <c:v>0.27916666666666601</c:v>
                </c:pt>
                <c:pt idx="290">
                  <c:v>0.27916666666666601</c:v>
                </c:pt>
                <c:pt idx="291">
                  <c:v>0.27916666666666601</c:v>
                </c:pt>
                <c:pt idx="292">
                  <c:v>0.27916666666666601</c:v>
                </c:pt>
                <c:pt idx="293">
                  <c:v>0.27916666666666601</c:v>
                </c:pt>
                <c:pt idx="294">
                  <c:v>0.27916666666666601</c:v>
                </c:pt>
                <c:pt idx="295">
                  <c:v>0.27916666666666601</c:v>
                </c:pt>
                <c:pt idx="296">
                  <c:v>0.27916666666666601</c:v>
                </c:pt>
                <c:pt idx="297">
                  <c:v>0.27916666666666601</c:v>
                </c:pt>
                <c:pt idx="298">
                  <c:v>0.27916666666666601</c:v>
                </c:pt>
                <c:pt idx="299">
                  <c:v>0.27823920265780699</c:v>
                </c:pt>
                <c:pt idx="300">
                  <c:v>0.27823920265780699</c:v>
                </c:pt>
                <c:pt idx="301">
                  <c:v>0.27823920265780699</c:v>
                </c:pt>
                <c:pt idx="302">
                  <c:v>0.27823920265780699</c:v>
                </c:pt>
                <c:pt idx="303">
                  <c:v>0.27823920265780699</c:v>
                </c:pt>
                <c:pt idx="304">
                  <c:v>0.27823920265780699</c:v>
                </c:pt>
                <c:pt idx="305">
                  <c:v>0.27823920265780699</c:v>
                </c:pt>
                <c:pt idx="306">
                  <c:v>0.27823920265780699</c:v>
                </c:pt>
                <c:pt idx="307">
                  <c:v>0.27823920265780699</c:v>
                </c:pt>
                <c:pt idx="308">
                  <c:v>0.27823920265780699</c:v>
                </c:pt>
                <c:pt idx="309">
                  <c:v>0.27731788079470199</c:v>
                </c:pt>
                <c:pt idx="310">
                  <c:v>0.27731788079470199</c:v>
                </c:pt>
                <c:pt idx="311">
                  <c:v>0.27731788079470199</c:v>
                </c:pt>
                <c:pt idx="312">
                  <c:v>0.27731788079470199</c:v>
                </c:pt>
                <c:pt idx="313">
                  <c:v>0.27731788079470199</c:v>
                </c:pt>
                <c:pt idx="314">
                  <c:v>0.27731788079470199</c:v>
                </c:pt>
                <c:pt idx="315">
                  <c:v>0.276402640264026</c:v>
                </c:pt>
                <c:pt idx="316">
                  <c:v>0.276402640264026</c:v>
                </c:pt>
                <c:pt idx="317">
                  <c:v>0.276402640264026</c:v>
                </c:pt>
                <c:pt idx="318">
                  <c:v>0.276402640264026</c:v>
                </c:pt>
                <c:pt idx="319">
                  <c:v>0.276402640264026</c:v>
                </c:pt>
                <c:pt idx="320">
                  <c:v>0.276402640264026</c:v>
                </c:pt>
                <c:pt idx="321">
                  <c:v>0.276402640264026</c:v>
                </c:pt>
                <c:pt idx="322">
                  <c:v>0.276402640264026</c:v>
                </c:pt>
                <c:pt idx="323">
                  <c:v>0.276402640264026</c:v>
                </c:pt>
                <c:pt idx="324">
                  <c:v>0.276402640264026</c:v>
                </c:pt>
                <c:pt idx="325">
                  <c:v>0.276402640264026</c:v>
                </c:pt>
                <c:pt idx="326">
                  <c:v>0.276402640264026</c:v>
                </c:pt>
                <c:pt idx="327">
                  <c:v>0.276402640264026</c:v>
                </c:pt>
                <c:pt idx="328">
                  <c:v>0.276402640264026</c:v>
                </c:pt>
                <c:pt idx="329">
                  <c:v>0.276402640264026</c:v>
                </c:pt>
                <c:pt idx="330">
                  <c:v>0.276402640264026</c:v>
                </c:pt>
                <c:pt idx="331">
                  <c:v>0.27549342105263103</c:v>
                </c:pt>
                <c:pt idx="332">
                  <c:v>0.27549342105263103</c:v>
                </c:pt>
                <c:pt idx="333">
                  <c:v>0.27868852459016302</c:v>
                </c:pt>
                <c:pt idx="334">
                  <c:v>0.27777777777777701</c:v>
                </c:pt>
                <c:pt idx="335">
                  <c:v>0.27777777777777701</c:v>
                </c:pt>
                <c:pt idx="336">
                  <c:v>0.27777777777777701</c:v>
                </c:pt>
                <c:pt idx="337">
                  <c:v>0.27777777777777701</c:v>
                </c:pt>
                <c:pt idx="338">
                  <c:v>0.27777777777777701</c:v>
                </c:pt>
                <c:pt idx="339">
                  <c:v>0.27777777777777701</c:v>
                </c:pt>
                <c:pt idx="340">
                  <c:v>0.27777777777777701</c:v>
                </c:pt>
                <c:pt idx="341">
                  <c:v>0.27777777777777701</c:v>
                </c:pt>
                <c:pt idx="342">
                  <c:v>0.27777777777777701</c:v>
                </c:pt>
                <c:pt idx="343">
                  <c:v>0.27777777777777701</c:v>
                </c:pt>
                <c:pt idx="344">
                  <c:v>0.27687296416938101</c:v>
                </c:pt>
                <c:pt idx="345">
                  <c:v>0.27687296416938101</c:v>
                </c:pt>
                <c:pt idx="346">
                  <c:v>0.27687296416938101</c:v>
                </c:pt>
                <c:pt idx="347">
                  <c:v>0.27687296416938101</c:v>
                </c:pt>
                <c:pt idx="348">
                  <c:v>0.27687296416938101</c:v>
                </c:pt>
                <c:pt idx="349">
                  <c:v>0.27687296416938101</c:v>
                </c:pt>
                <c:pt idx="350">
                  <c:v>0.27597402597402598</c:v>
                </c:pt>
                <c:pt idx="351">
                  <c:v>0.27597402597402598</c:v>
                </c:pt>
                <c:pt idx="352">
                  <c:v>0.27597402597402598</c:v>
                </c:pt>
                <c:pt idx="353">
                  <c:v>0.27597402597402598</c:v>
                </c:pt>
                <c:pt idx="354">
                  <c:v>0.27597402597402598</c:v>
                </c:pt>
                <c:pt idx="355">
                  <c:v>0.27597402597402598</c:v>
                </c:pt>
                <c:pt idx="356">
                  <c:v>0.27508090614886699</c:v>
                </c:pt>
                <c:pt idx="357">
                  <c:v>0.27508090614886699</c:v>
                </c:pt>
                <c:pt idx="358">
                  <c:v>0.27508090614886699</c:v>
                </c:pt>
                <c:pt idx="359">
                  <c:v>0.27508090614886699</c:v>
                </c:pt>
                <c:pt idx="360">
                  <c:v>0.27508090614886699</c:v>
                </c:pt>
                <c:pt idx="361">
                  <c:v>0.27508090614886699</c:v>
                </c:pt>
                <c:pt idx="362">
                  <c:v>0.27508090614886699</c:v>
                </c:pt>
                <c:pt idx="363">
                  <c:v>0.27508090614886699</c:v>
                </c:pt>
                <c:pt idx="364">
                  <c:v>0.27419354838709598</c:v>
                </c:pt>
                <c:pt idx="365">
                  <c:v>0.27419354838709598</c:v>
                </c:pt>
                <c:pt idx="366">
                  <c:v>0.27419354838709598</c:v>
                </c:pt>
                <c:pt idx="367">
                  <c:v>0.27419354838709598</c:v>
                </c:pt>
                <c:pt idx="368">
                  <c:v>0.27331189710610898</c:v>
                </c:pt>
                <c:pt idx="369">
                  <c:v>0.27331189710610898</c:v>
                </c:pt>
                <c:pt idx="370">
                  <c:v>0.27243589743589702</c:v>
                </c:pt>
                <c:pt idx="371">
                  <c:v>0.27243589743589702</c:v>
                </c:pt>
                <c:pt idx="372">
                  <c:v>0.27243589743589702</c:v>
                </c:pt>
                <c:pt idx="373">
                  <c:v>0.27243589743589702</c:v>
                </c:pt>
                <c:pt idx="374">
                  <c:v>0.27156549520766698</c:v>
                </c:pt>
                <c:pt idx="375">
                  <c:v>0.27156549520766698</c:v>
                </c:pt>
                <c:pt idx="376">
                  <c:v>0.27156549520766698</c:v>
                </c:pt>
                <c:pt idx="377">
                  <c:v>0.27156549520766698</c:v>
                </c:pt>
                <c:pt idx="378">
                  <c:v>0.27156549520766698</c:v>
                </c:pt>
                <c:pt idx="379">
                  <c:v>0.27156549520766698</c:v>
                </c:pt>
                <c:pt idx="380">
                  <c:v>0.27156549520766698</c:v>
                </c:pt>
                <c:pt idx="381">
                  <c:v>0.27156549520766698</c:v>
                </c:pt>
                <c:pt idx="382">
                  <c:v>0.27070063694267499</c:v>
                </c:pt>
                <c:pt idx="383">
                  <c:v>0.27070063694267499</c:v>
                </c:pt>
                <c:pt idx="384">
                  <c:v>0.27070063694267499</c:v>
                </c:pt>
                <c:pt idx="385">
                  <c:v>0.27070063694267499</c:v>
                </c:pt>
                <c:pt idx="386">
                  <c:v>0.273809523809523</c:v>
                </c:pt>
                <c:pt idx="387">
                  <c:v>0.273809523809523</c:v>
                </c:pt>
                <c:pt idx="388">
                  <c:v>0.273809523809523</c:v>
                </c:pt>
                <c:pt idx="389">
                  <c:v>0.273809523809523</c:v>
                </c:pt>
                <c:pt idx="390">
                  <c:v>0.273809523809523</c:v>
                </c:pt>
                <c:pt idx="391">
                  <c:v>0.273809523809523</c:v>
                </c:pt>
                <c:pt idx="392">
                  <c:v>0.273809523809523</c:v>
                </c:pt>
                <c:pt idx="393">
                  <c:v>0.273809523809523</c:v>
                </c:pt>
                <c:pt idx="394">
                  <c:v>0.273809523809523</c:v>
                </c:pt>
                <c:pt idx="395">
                  <c:v>0.273809523809523</c:v>
                </c:pt>
                <c:pt idx="396">
                  <c:v>0.273809523809523</c:v>
                </c:pt>
                <c:pt idx="397">
                  <c:v>0.273809523809523</c:v>
                </c:pt>
                <c:pt idx="398">
                  <c:v>0.273809523809523</c:v>
                </c:pt>
                <c:pt idx="399">
                  <c:v>0.273809523809523</c:v>
                </c:pt>
                <c:pt idx="400">
                  <c:v>0.273809523809523</c:v>
                </c:pt>
                <c:pt idx="401">
                  <c:v>0.273809523809523</c:v>
                </c:pt>
                <c:pt idx="402">
                  <c:v>0.273809523809523</c:v>
                </c:pt>
                <c:pt idx="403">
                  <c:v>0.273809523809523</c:v>
                </c:pt>
                <c:pt idx="404">
                  <c:v>0.273809523809523</c:v>
                </c:pt>
                <c:pt idx="405">
                  <c:v>0.273809523809523</c:v>
                </c:pt>
                <c:pt idx="406">
                  <c:v>0.273809523809523</c:v>
                </c:pt>
                <c:pt idx="407">
                  <c:v>0.273809523809523</c:v>
                </c:pt>
                <c:pt idx="408">
                  <c:v>0.273809523809523</c:v>
                </c:pt>
                <c:pt idx="409">
                  <c:v>0.273809523809523</c:v>
                </c:pt>
                <c:pt idx="410">
                  <c:v>0.273809523809523</c:v>
                </c:pt>
                <c:pt idx="411">
                  <c:v>0.272943037974683</c:v>
                </c:pt>
                <c:pt idx="412">
                  <c:v>0.272943037974683</c:v>
                </c:pt>
                <c:pt idx="413">
                  <c:v>0.272943037974683</c:v>
                </c:pt>
                <c:pt idx="414">
                  <c:v>0.272943037974683</c:v>
                </c:pt>
                <c:pt idx="415">
                  <c:v>0.272943037974683</c:v>
                </c:pt>
                <c:pt idx="416">
                  <c:v>0.272943037974683</c:v>
                </c:pt>
                <c:pt idx="417">
                  <c:v>0.272943037974683</c:v>
                </c:pt>
                <c:pt idx="418">
                  <c:v>0.272943037974683</c:v>
                </c:pt>
                <c:pt idx="419">
                  <c:v>0.272943037974683</c:v>
                </c:pt>
                <c:pt idx="420">
                  <c:v>0.272943037974683</c:v>
                </c:pt>
                <c:pt idx="421">
                  <c:v>0.272943037974683</c:v>
                </c:pt>
                <c:pt idx="422">
                  <c:v>0.27208201892744399</c:v>
                </c:pt>
                <c:pt idx="423">
                  <c:v>0.27122641509433898</c:v>
                </c:pt>
                <c:pt idx="424">
                  <c:v>0.27122641509433898</c:v>
                </c:pt>
                <c:pt idx="425">
                  <c:v>0.27122641509433898</c:v>
                </c:pt>
                <c:pt idx="426">
                  <c:v>0.270376175548589</c:v>
                </c:pt>
                <c:pt idx="427">
                  <c:v>0.270376175548589</c:v>
                </c:pt>
                <c:pt idx="428">
                  <c:v>0.270376175548589</c:v>
                </c:pt>
                <c:pt idx="429">
                  <c:v>0.270376175548589</c:v>
                </c:pt>
                <c:pt idx="430">
                  <c:v>0.270376175548589</c:v>
                </c:pt>
                <c:pt idx="431">
                  <c:v>0.26953125</c:v>
                </c:pt>
                <c:pt idx="432">
                  <c:v>0.26953125</c:v>
                </c:pt>
                <c:pt idx="433">
                  <c:v>0.26953125</c:v>
                </c:pt>
                <c:pt idx="434">
                  <c:v>0.26869158878504601</c:v>
                </c:pt>
                <c:pt idx="435">
                  <c:v>0.26869158878504601</c:v>
                </c:pt>
                <c:pt idx="436">
                  <c:v>0.26869158878504601</c:v>
                </c:pt>
                <c:pt idx="437">
                  <c:v>0.26869158878504601</c:v>
                </c:pt>
                <c:pt idx="438">
                  <c:v>0.26869158878504601</c:v>
                </c:pt>
                <c:pt idx="439">
                  <c:v>0.26869158878504601</c:v>
                </c:pt>
                <c:pt idx="440">
                  <c:v>0.26785714285714202</c:v>
                </c:pt>
                <c:pt idx="441">
                  <c:v>0.26785714285714202</c:v>
                </c:pt>
                <c:pt idx="442">
                  <c:v>0.26702786377708898</c:v>
                </c:pt>
                <c:pt idx="443">
                  <c:v>0.26702786377708898</c:v>
                </c:pt>
                <c:pt idx="444">
                  <c:v>0.26702786377708898</c:v>
                </c:pt>
                <c:pt idx="445">
                  <c:v>0.26702786377708898</c:v>
                </c:pt>
                <c:pt idx="446">
                  <c:v>0.26702786377708898</c:v>
                </c:pt>
                <c:pt idx="447">
                  <c:v>0.26702786377708898</c:v>
                </c:pt>
                <c:pt idx="448">
                  <c:v>0.26702786377708898</c:v>
                </c:pt>
                <c:pt idx="449">
                  <c:v>0.26702786377708898</c:v>
                </c:pt>
                <c:pt idx="450">
                  <c:v>0.26702786377708898</c:v>
                </c:pt>
                <c:pt idx="451">
                  <c:v>0.26702786377708898</c:v>
                </c:pt>
                <c:pt idx="452">
                  <c:v>0.26702786377708898</c:v>
                </c:pt>
                <c:pt idx="453">
                  <c:v>0.26702786377708898</c:v>
                </c:pt>
                <c:pt idx="454">
                  <c:v>0.26702786377708898</c:v>
                </c:pt>
                <c:pt idx="455">
                  <c:v>0.26702786377708898</c:v>
                </c:pt>
                <c:pt idx="456">
                  <c:v>0.26702786377708898</c:v>
                </c:pt>
                <c:pt idx="457">
                  <c:v>0.26702786377708898</c:v>
                </c:pt>
                <c:pt idx="458">
                  <c:v>0.26702786377708898</c:v>
                </c:pt>
                <c:pt idx="459">
                  <c:v>0.26702786377708898</c:v>
                </c:pt>
                <c:pt idx="460">
                  <c:v>0.26702786377708898</c:v>
                </c:pt>
                <c:pt idx="461">
                  <c:v>0.26702786377708898</c:v>
                </c:pt>
                <c:pt idx="462">
                  <c:v>0.266203703703703</c:v>
                </c:pt>
                <c:pt idx="463">
                  <c:v>0.266203703703703</c:v>
                </c:pt>
                <c:pt idx="464">
                  <c:v>0.266203703703703</c:v>
                </c:pt>
                <c:pt idx="465">
                  <c:v>0.266203703703703</c:v>
                </c:pt>
                <c:pt idx="466">
                  <c:v>0.266203703703703</c:v>
                </c:pt>
                <c:pt idx="467">
                  <c:v>0.266203703703703</c:v>
                </c:pt>
                <c:pt idx="468">
                  <c:v>0.266203703703703</c:v>
                </c:pt>
                <c:pt idx="469">
                  <c:v>0.265384615384615</c:v>
                </c:pt>
                <c:pt idx="470">
                  <c:v>0.265384615384615</c:v>
                </c:pt>
                <c:pt idx="471">
                  <c:v>0.265384615384615</c:v>
                </c:pt>
                <c:pt idx="472">
                  <c:v>0.265384615384615</c:v>
                </c:pt>
                <c:pt idx="473">
                  <c:v>0.265384615384615</c:v>
                </c:pt>
                <c:pt idx="474">
                  <c:v>0.265384615384615</c:v>
                </c:pt>
                <c:pt idx="475">
                  <c:v>0.265384615384615</c:v>
                </c:pt>
                <c:pt idx="476">
                  <c:v>0.265384615384615</c:v>
                </c:pt>
                <c:pt idx="477">
                  <c:v>0.265384615384615</c:v>
                </c:pt>
                <c:pt idx="478">
                  <c:v>0.265384615384615</c:v>
                </c:pt>
                <c:pt idx="479">
                  <c:v>0.26376146788990801</c:v>
                </c:pt>
                <c:pt idx="480">
                  <c:v>0.26376146788990801</c:v>
                </c:pt>
                <c:pt idx="481">
                  <c:v>0.26295731707316999</c:v>
                </c:pt>
                <c:pt idx="482">
                  <c:v>0.26295731707316999</c:v>
                </c:pt>
                <c:pt idx="483">
                  <c:v>0.26215805471124598</c:v>
                </c:pt>
                <c:pt idx="484">
                  <c:v>0.26215805471124598</c:v>
                </c:pt>
                <c:pt idx="485">
                  <c:v>0.26215805471124598</c:v>
                </c:pt>
                <c:pt idx="486">
                  <c:v>0.26215805471124598</c:v>
                </c:pt>
                <c:pt idx="487">
                  <c:v>0.26215805471124598</c:v>
                </c:pt>
                <c:pt idx="488">
                  <c:v>0.26136363636363602</c:v>
                </c:pt>
                <c:pt idx="489">
                  <c:v>0.26136363636363602</c:v>
                </c:pt>
                <c:pt idx="490">
                  <c:v>0.26136363636363602</c:v>
                </c:pt>
                <c:pt idx="491">
                  <c:v>0.26136363636363602</c:v>
                </c:pt>
                <c:pt idx="492">
                  <c:v>0.26136363636363602</c:v>
                </c:pt>
                <c:pt idx="493">
                  <c:v>0.26136363636363602</c:v>
                </c:pt>
                <c:pt idx="494">
                  <c:v>0.26136363636363602</c:v>
                </c:pt>
                <c:pt idx="495">
                  <c:v>0.26136363636363602</c:v>
                </c:pt>
                <c:pt idx="496">
                  <c:v>0.26057401812688802</c:v>
                </c:pt>
                <c:pt idx="497">
                  <c:v>0.26057401812688802</c:v>
                </c:pt>
                <c:pt idx="498">
                  <c:v>0.26057401812688802</c:v>
                </c:pt>
                <c:pt idx="499">
                  <c:v>0.26057401812688802</c:v>
                </c:pt>
                <c:pt idx="500">
                  <c:v>0.26057401812688802</c:v>
                </c:pt>
                <c:pt idx="501">
                  <c:v>0.25978915662650598</c:v>
                </c:pt>
                <c:pt idx="502">
                  <c:v>0.25978915662650598</c:v>
                </c:pt>
                <c:pt idx="503">
                  <c:v>0.25978915662650598</c:v>
                </c:pt>
                <c:pt idx="504">
                  <c:v>0.25978915662650598</c:v>
                </c:pt>
                <c:pt idx="505">
                  <c:v>0.25978915662650598</c:v>
                </c:pt>
                <c:pt idx="506">
                  <c:v>0.25978915662650598</c:v>
                </c:pt>
                <c:pt idx="507">
                  <c:v>0.25978915662650598</c:v>
                </c:pt>
                <c:pt idx="508">
                  <c:v>0.25978915662650598</c:v>
                </c:pt>
                <c:pt idx="509">
                  <c:v>0.25978915662650598</c:v>
                </c:pt>
                <c:pt idx="510">
                  <c:v>0.25978915662650598</c:v>
                </c:pt>
                <c:pt idx="511">
                  <c:v>0.25978915662650598</c:v>
                </c:pt>
                <c:pt idx="512">
                  <c:v>0.25978915662650598</c:v>
                </c:pt>
                <c:pt idx="513">
                  <c:v>0.25900900900900897</c:v>
                </c:pt>
                <c:pt idx="514">
                  <c:v>0.25900900900900897</c:v>
                </c:pt>
                <c:pt idx="515">
                  <c:v>0.25900900900900897</c:v>
                </c:pt>
                <c:pt idx="516">
                  <c:v>0.25900900900900897</c:v>
                </c:pt>
                <c:pt idx="517">
                  <c:v>0.25900900900900897</c:v>
                </c:pt>
                <c:pt idx="518">
                  <c:v>0.25900900900900897</c:v>
                </c:pt>
                <c:pt idx="519">
                  <c:v>0.25900900900900897</c:v>
                </c:pt>
                <c:pt idx="520">
                  <c:v>0.25900900900900897</c:v>
                </c:pt>
                <c:pt idx="521">
                  <c:v>0.25900900900900897</c:v>
                </c:pt>
                <c:pt idx="522">
                  <c:v>0.25900900900900897</c:v>
                </c:pt>
                <c:pt idx="523">
                  <c:v>0.25900900900900897</c:v>
                </c:pt>
                <c:pt idx="524">
                  <c:v>0.25900900900900897</c:v>
                </c:pt>
                <c:pt idx="525">
                  <c:v>0.25900900900900897</c:v>
                </c:pt>
                <c:pt idx="526">
                  <c:v>0.25900900900900897</c:v>
                </c:pt>
                <c:pt idx="527">
                  <c:v>0.25900900900900897</c:v>
                </c:pt>
                <c:pt idx="528">
                  <c:v>0.25823353293413098</c:v>
                </c:pt>
                <c:pt idx="529">
                  <c:v>0.25746268656716398</c:v>
                </c:pt>
                <c:pt idx="530">
                  <c:v>0.25746268656716398</c:v>
                </c:pt>
                <c:pt idx="531">
                  <c:v>0.25746268656716398</c:v>
                </c:pt>
                <c:pt idx="532">
                  <c:v>0.25746268656716398</c:v>
                </c:pt>
                <c:pt idx="533">
                  <c:v>0.25669642857142799</c:v>
                </c:pt>
                <c:pt idx="534">
                  <c:v>0.25669642857142799</c:v>
                </c:pt>
                <c:pt idx="535">
                  <c:v>0.25669642857142799</c:v>
                </c:pt>
                <c:pt idx="536">
                  <c:v>0.25669642857142799</c:v>
                </c:pt>
                <c:pt idx="537">
                  <c:v>0.25669642857142799</c:v>
                </c:pt>
                <c:pt idx="538">
                  <c:v>0.25669642857142799</c:v>
                </c:pt>
                <c:pt idx="539">
                  <c:v>0.25669642857142799</c:v>
                </c:pt>
                <c:pt idx="540">
                  <c:v>0.25669642857142799</c:v>
                </c:pt>
                <c:pt idx="541">
                  <c:v>0.25669642857142799</c:v>
                </c:pt>
                <c:pt idx="542">
                  <c:v>0.25593471810089002</c:v>
                </c:pt>
                <c:pt idx="543">
                  <c:v>0.25593471810089002</c:v>
                </c:pt>
                <c:pt idx="544">
                  <c:v>0.25517751479289902</c:v>
                </c:pt>
                <c:pt idx="545">
                  <c:v>0.25442477876106201</c:v>
                </c:pt>
                <c:pt idx="546">
                  <c:v>0.25442477876106201</c:v>
                </c:pt>
                <c:pt idx="547">
                  <c:v>0.25442477876106201</c:v>
                </c:pt>
                <c:pt idx="548">
                  <c:v>0.25442477876106201</c:v>
                </c:pt>
                <c:pt idx="549">
                  <c:v>0.253676470588235</c:v>
                </c:pt>
                <c:pt idx="550">
                  <c:v>0.253676470588235</c:v>
                </c:pt>
                <c:pt idx="551">
                  <c:v>0.253676470588235</c:v>
                </c:pt>
                <c:pt idx="552">
                  <c:v>0.253676470588235</c:v>
                </c:pt>
                <c:pt idx="553">
                  <c:v>0.253676470588235</c:v>
                </c:pt>
                <c:pt idx="554">
                  <c:v>0.253676470588235</c:v>
                </c:pt>
                <c:pt idx="555">
                  <c:v>0.253676470588235</c:v>
                </c:pt>
                <c:pt idx="556">
                  <c:v>0.253676470588235</c:v>
                </c:pt>
                <c:pt idx="557">
                  <c:v>0.253676470588235</c:v>
                </c:pt>
                <c:pt idx="558">
                  <c:v>0.253676470588235</c:v>
                </c:pt>
                <c:pt idx="559">
                  <c:v>0.253676470588235</c:v>
                </c:pt>
                <c:pt idx="560">
                  <c:v>0.253676470588235</c:v>
                </c:pt>
                <c:pt idx="561">
                  <c:v>0.253676470588235</c:v>
                </c:pt>
                <c:pt idx="562">
                  <c:v>0.253676470588235</c:v>
                </c:pt>
                <c:pt idx="563">
                  <c:v>0.25659824046920798</c:v>
                </c:pt>
                <c:pt idx="564">
                  <c:v>0.25659824046920798</c:v>
                </c:pt>
                <c:pt idx="565">
                  <c:v>0.25659824046920798</c:v>
                </c:pt>
                <c:pt idx="566">
                  <c:v>0.25659824046920798</c:v>
                </c:pt>
                <c:pt idx="567">
                  <c:v>0.25659824046920798</c:v>
                </c:pt>
                <c:pt idx="568">
                  <c:v>0.25659824046920798</c:v>
                </c:pt>
                <c:pt idx="569">
                  <c:v>0.25659824046920798</c:v>
                </c:pt>
                <c:pt idx="570">
                  <c:v>0.25659824046920798</c:v>
                </c:pt>
                <c:pt idx="571">
                  <c:v>0.25659824046920798</c:v>
                </c:pt>
                <c:pt idx="572">
                  <c:v>0.25659824046920798</c:v>
                </c:pt>
                <c:pt idx="573">
                  <c:v>0.25659824046920798</c:v>
                </c:pt>
                <c:pt idx="574">
                  <c:v>0.25659824046920798</c:v>
                </c:pt>
                <c:pt idx="575">
                  <c:v>0.25659824046920798</c:v>
                </c:pt>
                <c:pt idx="576">
                  <c:v>0.25584795321637399</c:v>
                </c:pt>
                <c:pt idx="577">
                  <c:v>0.25510204081632598</c:v>
                </c:pt>
                <c:pt idx="578">
                  <c:v>0.25510204081632598</c:v>
                </c:pt>
                <c:pt idx="579">
                  <c:v>0.25510204081632598</c:v>
                </c:pt>
                <c:pt idx="580">
                  <c:v>0.25510204081632598</c:v>
                </c:pt>
                <c:pt idx="581">
                  <c:v>0.25510204081632598</c:v>
                </c:pt>
                <c:pt idx="582">
                  <c:v>0.25510204081632598</c:v>
                </c:pt>
                <c:pt idx="583">
                  <c:v>0.25510204081632598</c:v>
                </c:pt>
                <c:pt idx="584">
                  <c:v>0.25436046511627902</c:v>
                </c:pt>
                <c:pt idx="585">
                  <c:v>0.25436046511627902</c:v>
                </c:pt>
                <c:pt idx="586">
                  <c:v>0.25436046511627902</c:v>
                </c:pt>
                <c:pt idx="587">
                  <c:v>0.25436046511627902</c:v>
                </c:pt>
                <c:pt idx="588">
                  <c:v>0.25436046511627902</c:v>
                </c:pt>
                <c:pt idx="589">
                  <c:v>0.25436046511627902</c:v>
                </c:pt>
                <c:pt idx="590">
                  <c:v>0.25436046511627902</c:v>
                </c:pt>
                <c:pt idx="591">
                  <c:v>0.25436046511627902</c:v>
                </c:pt>
                <c:pt idx="592">
                  <c:v>0.25436046511627902</c:v>
                </c:pt>
                <c:pt idx="593">
                  <c:v>0.25436046511627902</c:v>
                </c:pt>
                <c:pt idx="594">
                  <c:v>0.25362318840579701</c:v>
                </c:pt>
                <c:pt idx="595">
                  <c:v>0.25362318840579701</c:v>
                </c:pt>
                <c:pt idx="596">
                  <c:v>0.25362318840579701</c:v>
                </c:pt>
                <c:pt idx="597">
                  <c:v>0.25289017341040398</c:v>
                </c:pt>
                <c:pt idx="598">
                  <c:v>0.25289017341040398</c:v>
                </c:pt>
                <c:pt idx="599">
                  <c:v>0.25289017341040398</c:v>
                </c:pt>
                <c:pt idx="600">
                  <c:v>0.25289017341040398</c:v>
                </c:pt>
                <c:pt idx="601">
                  <c:v>0.25289017341040398</c:v>
                </c:pt>
                <c:pt idx="602">
                  <c:v>0.25289017341040398</c:v>
                </c:pt>
                <c:pt idx="603">
                  <c:v>0.25289017341040398</c:v>
                </c:pt>
                <c:pt idx="604">
                  <c:v>0.25289017341040398</c:v>
                </c:pt>
                <c:pt idx="605">
                  <c:v>0.25289017341040398</c:v>
                </c:pt>
                <c:pt idx="606">
                  <c:v>0.25216138328530202</c:v>
                </c:pt>
                <c:pt idx="607">
                  <c:v>0.25216138328530202</c:v>
                </c:pt>
                <c:pt idx="608">
                  <c:v>0.25216138328530202</c:v>
                </c:pt>
                <c:pt idx="609">
                  <c:v>0.25216138328530202</c:v>
                </c:pt>
                <c:pt idx="610">
                  <c:v>0.25216138328530202</c:v>
                </c:pt>
                <c:pt idx="611">
                  <c:v>0.25216138328530202</c:v>
                </c:pt>
                <c:pt idx="612">
                  <c:v>0.25216138328530202</c:v>
                </c:pt>
                <c:pt idx="613">
                  <c:v>0.25216138328530202</c:v>
                </c:pt>
                <c:pt idx="614">
                  <c:v>0.25216138328530202</c:v>
                </c:pt>
                <c:pt idx="615">
                  <c:v>0.25216138328530202</c:v>
                </c:pt>
                <c:pt idx="616">
                  <c:v>0.25216138328530202</c:v>
                </c:pt>
                <c:pt idx="617">
                  <c:v>0.25216138328530202</c:v>
                </c:pt>
                <c:pt idx="618">
                  <c:v>0.25216138328530202</c:v>
                </c:pt>
                <c:pt idx="619">
                  <c:v>0.25216138328530202</c:v>
                </c:pt>
                <c:pt idx="620">
                  <c:v>0.25216138328530202</c:v>
                </c:pt>
                <c:pt idx="621">
                  <c:v>0.25216138328530202</c:v>
                </c:pt>
                <c:pt idx="622">
                  <c:v>0.25216138328530202</c:v>
                </c:pt>
                <c:pt idx="623">
                  <c:v>0.25143678160919503</c:v>
                </c:pt>
                <c:pt idx="624">
                  <c:v>0.25143678160919503</c:v>
                </c:pt>
                <c:pt idx="625">
                  <c:v>0.25143678160919503</c:v>
                </c:pt>
                <c:pt idx="626">
                  <c:v>0.25143678160919503</c:v>
                </c:pt>
                <c:pt idx="627">
                  <c:v>0.25143678160919503</c:v>
                </c:pt>
                <c:pt idx="628">
                  <c:v>0.25143678160919503</c:v>
                </c:pt>
                <c:pt idx="629">
                  <c:v>0.25143678160919503</c:v>
                </c:pt>
                <c:pt idx="630">
                  <c:v>0.25143678160919503</c:v>
                </c:pt>
                <c:pt idx="631">
                  <c:v>0.25143678160919503</c:v>
                </c:pt>
                <c:pt idx="632">
                  <c:v>0.25143678160919503</c:v>
                </c:pt>
                <c:pt idx="633">
                  <c:v>0.25143678160919503</c:v>
                </c:pt>
                <c:pt idx="634">
                  <c:v>0.25143678160919503</c:v>
                </c:pt>
                <c:pt idx="635">
                  <c:v>0.25143678160919503</c:v>
                </c:pt>
                <c:pt idx="636">
                  <c:v>0.25143678160919503</c:v>
                </c:pt>
                <c:pt idx="637">
                  <c:v>0.25143678160919503</c:v>
                </c:pt>
                <c:pt idx="638">
                  <c:v>0.25143678160919503</c:v>
                </c:pt>
                <c:pt idx="639">
                  <c:v>0.25143678160919503</c:v>
                </c:pt>
                <c:pt idx="640">
                  <c:v>0.25143678160919503</c:v>
                </c:pt>
                <c:pt idx="641">
                  <c:v>0.25143678160919503</c:v>
                </c:pt>
                <c:pt idx="642">
                  <c:v>0.25143678160919503</c:v>
                </c:pt>
                <c:pt idx="643">
                  <c:v>0.25143678160919503</c:v>
                </c:pt>
                <c:pt idx="644">
                  <c:v>0.25143678160919503</c:v>
                </c:pt>
                <c:pt idx="645">
                  <c:v>0.25143678160919503</c:v>
                </c:pt>
                <c:pt idx="646">
                  <c:v>0.25143678160919503</c:v>
                </c:pt>
                <c:pt idx="647">
                  <c:v>0.25143678160919503</c:v>
                </c:pt>
                <c:pt idx="648">
                  <c:v>0.25143678160919503</c:v>
                </c:pt>
                <c:pt idx="649">
                  <c:v>0.25143678160919503</c:v>
                </c:pt>
                <c:pt idx="650">
                  <c:v>0.25143678160919503</c:v>
                </c:pt>
                <c:pt idx="651">
                  <c:v>0.25071633237822299</c:v>
                </c:pt>
                <c:pt idx="652">
                  <c:v>0.25071633237822299</c:v>
                </c:pt>
                <c:pt idx="653">
                  <c:v>0.25071633237822299</c:v>
                </c:pt>
                <c:pt idx="654">
                  <c:v>0.25071633237822299</c:v>
                </c:pt>
                <c:pt idx="655">
                  <c:v>0.25071633237822299</c:v>
                </c:pt>
                <c:pt idx="656">
                  <c:v>0.25071633237822299</c:v>
                </c:pt>
                <c:pt idx="657">
                  <c:v>0.25071633237822299</c:v>
                </c:pt>
                <c:pt idx="658">
                  <c:v>0.25071633237822299</c:v>
                </c:pt>
                <c:pt idx="659">
                  <c:v>0.25071633237822299</c:v>
                </c:pt>
                <c:pt idx="660">
                  <c:v>0.25071633237822299</c:v>
                </c:pt>
                <c:pt idx="661">
                  <c:v>0.25071633237822299</c:v>
                </c:pt>
                <c:pt idx="662">
                  <c:v>0.25071633237822299</c:v>
                </c:pt>
                <c:pt idx="663">
                  <c:v>0.25071633237822299</c:v>
                </c:pt>
                <c:pt idx="664">
                  <c:v>0.25071633237822299</c:v>
                </c:pt>
                <c:pt idx="665">
                  <c:v>0.25071633237822299</c:v>
                </c:pt>
                <c:pt idx="666">
                  <c:v>0.249999999999999</c:v>
                </c:pt>
                <c:pt idx="667">
                  <c:v>0.249999999999999</c:v>
                </c:pt>
                <c:pt idx="668">
                  <c:v>0.249999999999999</c:v>
                </c:pt>
                <c:pt idx="669">
                  <c:v>0.249999999999999</c:v>
                </c:pt>
                <c:pt idx="670">
                  <c:v>0.249999999999999</c:v>
                </c:pt>
                <c:pt idx="671">
                  <c:v>0.249999999999999</c:v>
                </c:pt>
                <c:pt idx="672">
                  <c:v>0.249999999999999</c:v>
                </c:pt>
                <c:pt idx="673">
                  <c:v>0.249999999999999</c:v>
                </c:pt>
                <c:pt idx="674">
                  <c:v>0.249999999999999</c:v>
                </c:pt>
                <c:pt idx="675">
                  <c:v>0.249999999999999</c:v>
                </c:pt>
                <c:pt idx="676">
                  <c:v>0.249999999999999</c:v>
                </c:pt>
                <c:pt idx="677">
                  <c:v>0.249999999999999</c:v>
                </c:pt>
                <c:pt idx="678">
                  <c:v>0.249999999999999</c:v>
                </c:pt>
                <c:pt idx="679">
                  <c:v>0.249999999999999</c:v>
                </c:pt>
                <c:pt idx="680">
                  <c:v>0.249999999999999</c:v>
                </c:pt>
                <c:pt idx="681">
                  <c:v>0.249999999999999</c:v>
                </c:pt>
                <c:pt idx="682">
                  <c:v>0.249999999999999</c:v>
                </c:pt>
                <c:pt idx="683">
                  <c:v>0.249999999999999</c:v>
                </c:pt>
                <c:pt idx="684">
                  <c:v>0.249999999999999</c:v>
                </c:pt>
                <c:pt idx="685">
                  <c:v>0.24928774928774899</c:v>
                </c:pt>
                <c:pt idx="686">
                  <c:v>0.24928774928774899</c:v>
                </c:pt>
                <c:pt idx="687">
                  <c:v>0.24928774928774899</c:v>
                </c:pt>
                <c:pt idx="688">
                  <c:v>0.24928774928774899</c:v>
                </c:pt>
                <c:pt idx="689">
                  <c:v>0.24928774928774899</c:v>
                </c:pt>
                <c:pt idx="690">
                  <c:v>0.24928774928774899</c:v>
                </c:pt>
                <c:pt idx="691">
                  <c:v>0.24928774928774899</c:v>
                </c:pt>
                <c:pt idx="692">
                  <c:v>0.24928774928774899</c:v>
                </c:pt>
                <c:pt idx="693">
                  <c:v>0.24928774928774899</c:v>
                </c:pt>
                <c:pt idx="694">
                  <c:v>0.24928774928774899</c:v>
                </c:pt>
                <c:pt idx="695">
                  <c:v>0.24928774928774899</c:v>
                </c:pt>
                <c:pt idx="696">
                  <c:v>0.24928774928774899</c:v>
                </c:pt>
                <c:pt idx="697">
                  <c:v>0.24928774928774899</c:v>
                </c:pt>
                <c:pt idx="698">
                  <c:v>0.24928774928774899</c:v>
                </c:pt>
                <c:pt idx="699">
                  <c:v>0.25213068181818099</c:v>
                </c:pt>
                <c:pt idx="700">
                  <c:v>0.25213068181818099</c:v>
                </c:pt>
                <c:pt idx="701">
                  <c:v>0.25213068181818099</c:v>
                </c:pt>
                <c:pt idx="702">
                  <c:v>0.25213068181818099</c:v>
                </c:pt>
                <c:pt idx="703">
                  <c:v>0.25213068181818099</c:v>
                </c:pt>
                <c:pt idx="704">
                  <c:v>0.25213068181818099</c:v>
                </c:pt>
                <c:pt idx="705">
                  <c:v>0.25213068181818099</c:v>
                </c:pt>
                <c:pt idx="706">
                  <c:v>0.25213068181818099</c:v>
                </c:pt>
                <c:pt idx="707">
                  <c:v>0.25213068181818099</c:v>
                </c:pt>
                <c:pt idx="708">
                  <c:v>0.25141643059489999</c:v>
                </c:pt>
                <c:pt idx="709">
                  <c:v>0.25141643059489999</c:v>
                </c:pt>
                <c:pt idx="710">
                  <c:v>0.25141643059489999</c:v>
                </c:pt>
                <c:pt idx="711">
                  <c:v>0.25141643059489999</c:v>
                </c:pt>
                <c:pt idx="712">
                  <c:v>0.25141643059489999</c:v>
                </c:pt>
                <c:pt idx="713">
                  <c:v>0.25423728813559299</c:v>
                </c:pt>
                <c:pt idx="714">
                  <c:v>0.25423728813559299</c:v>
                </c:pt>
                <c:pt idx="715">
                  <c:v>0.25423728813559299</c:v>
                </c:pt>
                <c:pt idx="716">
                  <c:v>0.25423728813559299</c:v>
                </c:pt>
                <c:pt idx="717">
                  <c:v>0.25423728813559299</c:v>
                </c:pt>
                <c:pt idx="718">
                  <c:v>0.25423728813559299</c:v>
                </c:pt>
                <c:pt idx="719">
                  <c:v>0.25423728813559299</c:v>
                </c:pt>
                <c:pt idx="720">
                  <c:v>0.25423728813559299</c:v>
                </c:pt>
                <c:pt idx="721">
                  <c:v>0.25423728813559299</c:v>
                </c:pt>
                <c:pt idx="722">
                  <c:v>0.25423728813559299</c:v>
                </c:pt>
                <c:pt idx="723">
                  <c:v>0.25423728813559299</c:v>
                </c:pt>
                <c:pt idx="724">
                  <c:v>0.25423728813559299</c:v>
                </c:pt>
                <c:pt idx="725">
                  <c:v>0.25423728813559299</c:v>
                </c:pt>
                <c:pt idx="726">
                  <c:v>0.25423728813559299</c:v>
                </c:pt>
                <c:pt idx="727">
                  <c:v>0.25423728813559299</c:v>
                </c:pt>
                <c:pt idx="728">
                  <c:v>0.25423728813559299</c:v>
                </c:pt>
                <c:pt idx="729">
                  <c:v>0.25423728813559299</c:v>
                </c:pt>
                <c:pt idx="730">
                  <c:v>0.25423728813559299</c:v>
                </c:pt>
                <c:pt idx="731">
                  <c:v>0.25423728813559299</c:v>
                </c:pt>
                <c:pt idx="732">
                  <c:v>0.25423728813559299</c:v>
                </c:pt>
                <c:pt idx="733">
                  <c:v>0.25423728813559299</c:v>
                </c:pt>
                <c:pt idx="734">
                  <c:v>0.25423728813559299</c:v>
                </c:pt>
                <c:pt idx="735">
                  <c:v>0.25423728813559299</c:v>
                </c:pt>
                <c:pt idx="736">
                  <c:v>0.25423728813559299</c:v>
                </c:pt>
                <c:pt idx="737">
                  <c:v>0.25423728813559299</c:v>
                </c:pt>
                <c:pt idx="738">
                  <c:v>0.25423728813559299</c:v>
                </c:pt>
                <c:pt idx="739">
                  <c:v>0.25423728813559299</c:v>
                </c:pt>
                <c:pt idx="740">
                  <c:v>0.25423728813559299</c:v>
                </c:pt>
                <c:pt idx="741">
                  <c:v>0.25423728813559299</c:v>
                </c:pt>
                <c:pt idx="742">
                  <c:v>0.25423728813559299</c:v>
                </c:pt>
                <c:pt idx="743">
                  <c:v>0.25423728813559299</c:v>
                </c:pt>
                <c:pt idx="744">
                  <c:v>0.25423728813559299</c:v>
                </c:pt>
                <c:pt idx="745">
                  <c:v>0.25423728813559299</c:v>
                </c:pt>
                <c:pt idx="746">
                  <c:v>0.25423728813559299</c:v>
                </c:pt>
                <c:pt idx="747">
                  <c:v>0.25423728813559299</c:v>
                </c:pt>
                <c:pt idx="748">
                  <c:v>0.25352112676056299</c:v>
                </c:pt>
                <c:pt idx="749">
                  <c:v>0.25352112676056299</c:v>
                </c:pt>
                <c:pt idx="750">
                  <c:v>0.25352112676056299</c:v>
                </c:pt>
                <c:pt idx="751">
                  <c:v>0.25280898876404401</c:v>
                </c:pt>
                <c:pt idx="752">
                  <c:v>0.25280898876404401</c:v>
                </c:pt>
                <c:pt idx="753">
                  <c:v>0.25352112676056299</c:v>
                </c:pt>
                <c:pt idx="754">
                  <c:v>0.25352112676056299</c:v>
                </c:pt>
                <c:pt idx="755">
                  <c:v>0.25352112676056299</c:v>
                </c:pt>
                <c:pt idx="756">
                  <c:v>0.25352112676056299</c:v>
                </c:pt>
                <c:pt idx="757">
                  <c:v>0.25352112676056299</c:v>
                </c:pt>
                <c:pt idx="758">
                  <c:v>0.25352112676056299</c:v>
                </c:pt>
                <c:pt idx="759">
                  <c:v>0.25352112676056299</c:v>
                </c:pt>
                <c:pt idx="760">
                  <c:v>0.25352112676056299</c:v>
                </c:pt>
                <c:pt idx="761">
                  <c:v>0.25352112676056299</c:v>
                </c:pt>
                <c:pt idx="762">
                  <c:v>0.25352112676056299</c:v>
                </c:pt>
                <c:pt idx="763">
                  <c:v>0.25352112676056299</c:v>
                </c:pt>
                <c:pt idx="764">
                  <c:v>0.25352112676056299</c:v>
                </c:pt>
                <c:pt idx="765">
                  <c:v>0.25280898876404401</c:v>
                </c:pt>
                <c:pt idx="766">
                  <c:v>0.25280898876404401</c:v>
                </c:pt>
                <c:pt idx="767">
                  <c:v>0.25280898876404401</c:v>
                </c:pt>
                <c:pt idx="768">
                  <c:v>0.25280898876404401</c:v>
                </c:pt>
                <c:pt idx="769">
                  <c:v>0.25280898876404401</c:v>
                </c:pt>
                <c:pt idx="770">
                  <c:v>0.25280898876404401</c:v>
                </c:pt>
                <c:pt idx="771">
                  <c:v>0.25280898876404401</c:v>
                </c:pt>
                <c:pt idx="772">
                  <c:v>0.252100840336134</c:v>
                </c:pt>
                <c:pt idx="773">
                  <c:v>0.252100840336134</c:v>
                </c:pt>
                <c:pt idx="774">
                  <c:v>0.252100840336134</c:v>
                </c:pt>
                <c:pt idx="775">
                  <c:v>0.252100840336134</c:v>
                </c:pt>
                <c:pt idx="776">
                  <c:v>0.252100840336134</c:v>
                </c:pt>
                <c:pt idx="777">
                  <c:v>0.252100840336134</c:v>
                </c:pt>
                <c:pt idx="778">
                  <c:v>0.252100840336134</c:v>
                </c:pt>
                <c:pt idx="779">
                  <c:v>0.252100840336134</c:v>
                </c:pt>
                <c:pt idx="780">
                  <c:v>0.252100840336134</c:v>
                </c:pt>
                <c:pt idx="781">
                  <c:v>0.252100840336134</c:v>
                </c:pt>
                <c:pt idx="782">
                  <c:v>0.252100840336134</c:v>
                </c:pt>
                <c:pt idx="783">
                  <c:v>0.252100840336134</c:v>
                </c:pt>
                <c:pt idx="784">
                  <c:v>0.252100840336134</c:v>
                </c:pt>
                <c:pt idx="785">
                  <c:v>0.252100840336134</c:v>
                </c:pt>
                <c:pt idx="786">
                  <c:v>0.252100840336134</c:v>
                </c:pt>
                <c:pt idx="787">
                  <c:v>0.25139664804469197</c:v>
                </c:pt>
                <c:pt idx="788">
                  <c:v>0.25139664804469197</c:v>
                </c:pt>
                <c:pt idx="789">
                  <c:v>0.25139664804469197</c:v>
                </c:pt>
                <c:pt idx="790">
                  <c:v>0.25139664804469197</c:v>
                </c:pt>
                <c:pt idx="791">
                  <c:v>0.25139664804469197</c:v>
                </c:pt>
                <c:pt idx="792">
                  <c:v>0.25139664804469197</c:v>
                </c:pt>
                <c:pt idx="793">
                  <c:v>0.25139664804469197</c:v>
                </c:pt>
                <c:pt idx="794">
                  <c:v>0.25139664804469197</c:v>
                </c:pt>
                <c:pt idx="795">
                  <c:v>0.25139664804469197</c:v>
                </c:pt>
                <c:pt idx="796">
                  <c:v>0.25139664804469197</c:v>
                </c:pt>
                <c:pt idx="797">
                  <c:v>0.25139664804469197</c:v>
                </c:pt>
                <c:pt idx="798">
                  <c:v>0.25139664804469197</c:v>
                </c:pt>
                <c:pt idx="799">
                  <c:v>0.25139664804469197</c:v>
                </c:pt>
                <c:pt idx="800">
                  <c:v>0.25139664804469197</c:v>
                </c:pt>
                <c:pt idx="801">
                  <c:v>0.25139664804469197</c:v>
                </c:pt>
                <c:pt idx="802">
                  <c:v>0.25139664804469197</c:v>
                </c:pt>
                <c:pt idx="803">
                  <c:v>0.25139664804469197</c:v>
                </c:pt>
                <c:pt idx="804">
                  <c:v>0.25139664804469197</c:v>
                </c:pt>
                <c:pt idx="805">
                  <c:v>0.25139664804469197</c:v>
                </c:pt>
                <c:pt idx="806">
                  <c:v>0.25139664804469197</c:v>
                </c:pt>
                <c:pt idx="807">
                  <c:v>0.25139664804469197</c:v>
                </c:pt>
                <c:pt idx="808">
                  <c:v>0.25139664804469197</c:v>
                </c:pt>
                <c:pt idx="809">
                  <c:v>0.25139664804469197</c:v>
                </c:pt>
                <c:pt idx="810">
                  <c:v>0.25139664804469197</c:v>
                </c:pt>
                <c:pt idx="811">
                  <c:v>0.25139664804469197</c:v>
                </c:pt>
                <c:pt idx="812">
                  <c:v>0.25139664804469197</c:v>
                </c:pt>
                <c:pt idx="813">
                  <c:v>0.25139664804469197</c:v>
                </c:pt>
                <c:pt idx="814">
                  <c:v>0.25139664804469197</c:v>
                </c:pt>
                <c:pt idx="815">
                  <c:v>0.25139664804469197</c:v>
                </c:pt>
                <c:pt idx="816">
                  <c:v>0.25139664804469197</c:v>
                </c:pt>
                <c:pt idx="817">
                  <c:v>0.25139664804469197</c:v>
                </c:pt>
                <c:pt idx="818">
                  <c:v>0.25139664804469197</c:v>
                </c:pt>
                <c:pt idx="819">
                  <c:v>0.25139664804469197</c:v>
                </c:pt>
                <c:pt idx="820">
                  <c:v>0.25139664804469197</c:v>
                </c:pt>
                <c:pt idx="821">
                  <c:v>0.25139664804469197</c:v>
                </c:pt>
                <c:pt idx="822">
                  <c:v>0.25139664804469197</c:v>
                </c:pt>
                <c:pt idx="823">
                  <c:v>0.25139664804469197</c:v>
                </c:pt>
                <c:pt idx="824">
                  <c:v>0.25139664804469197</c:v>
                </c:pt>
                <c:pt idx="825">
                  <c:v>0.250696378830083</c:v>
                </c:pt>
                <c:pt idx="826">
                  <c:v>0.250696378830083</c:v>
                </c:pt>
                <c:pt idx="827">
                  <c:v>0.250696378830083</c:v>
                </c:pt>
                <c:pt idx="828">
                  <c:v>0.250696378830083</c:v>
                </c:pt>
                <c:pt idx="829">
                  <c:v>0.250696378830083</c:v>
                </c:pt>
                <c:pt idx="830">
                  <c:v>0.250696378830083</c:v>
                </c:pt>
                <c:pt idx="831">
                  <c:v>0.250696378830083</c:v>
                </c:pt>
                <c:pt idx="832">
                  <c:v>0.250696378830083</c:v>
                </c:pt>
                <c:pt idx="833">
                  <c:v>0.250696378830083</c:v>
                </c:pt>
                <c:pt idx="834">
                  <c:v>0.250696378830083</c:v>
                </c:pt>
                <c:pt idx="835">
                  <c:v>0.250696378830083</c:v>
                </c:pt>
                <c:pt idx="836">
                  <c:v>0.249999999999999</c:v>
                </c:pt>
                <c:pt idx="837">
                  <c:v>0.249999999999999</c:v>
                </c:pt>
                <c:pt idx="838">
                  <c:v>0.249999999999999</c:v>
                </c:pt>
                <c:pt idx="839">
                  <c:v>0.249999999999999</c:v>
                </c:pt>
                <c:pt idx="840">
                  <c:v>0.249999999999999</c:v>
                </c:pt>
                <c:pt idx="841">
                  <c:v>0.249999999999999</c:v>
                </c:pt>
                <c:pt idx="842">
                  <c:v>0.249999999999999</c:v>
                </c:pt>
                <c:pt idx="843">
                  <c:v>0.249999999999999</c:v>
                </c:pt>
                <c:pt idx="844">
                  <c:v>0.249999999999999</c:v>
                </c:pt>
                <c:pt idx="845">
                  <c:v>0.249999999999999</c:v>
                </c:pt>
                <c:pt idx="846">
                  <c:v>0.249999999999999</c:v>
                </c:pt>
                <c:pt idx="847">
                  <c:v>0.24930747922437599</c:v>
                </c:pt>
                <c:pt idx="848">
                  <c:v>0.24930747922437599</c:v>
                </c:pt>
                <c:pt idx="849">
                  <c:v>0.24930747922437599</c:v>
                </c:pt>
                <c:pt idx="850">
                  <c:v>0.24930747922437599</c:v>
                </c:pt>
                <c:pt idx="851">
                  <c:v>0.24930747922437599</c:v>
                </c:pt>
                <c:pt idx="852">
                  <c:v>0.24930747922437599</c:v>
                </c:pt>
                <c:pt idx="853">
                  <c:v>0.24930747922437599</c:v>
                </c:pt>
                <c:pt idx="854">
                  <c:v>0.24930747922437599</c:v>
                </c:pt>
                <c:pt idx="855">
                  <c:v>0.24930747922437599</c:v>
                </c:pt>
                <c:pt idx="856">
                  <c:v>0.24930747922437599</c:v>
                </c:pt>
                <c:pt idx="857">
                  <c:v>0.24930747922437599</c:v>
                </c:pt>
                <c:pt idx="858">
                  <c:v>0.24930747922437599</c:v>
                </c:pt>
                <c:pt idx="859">
                  <c:v>0.24930747922437599</c:v>
                </c:pt>
                <c:pt idx="860">
                  <c:v>0.24930747922437599</c:v>
                </c:pt>
                <c:pt idx="861">
                  <c:v>0.24930747922437599</c:v>
                </c:pt>
                <c:pt idx="862">
                  <c:v>0.24930747922437599</c:v>
                </c:pt>
                <c:pt idx="863">
                  <c:v>0.24930747922437599</c:v>
                </c:pt>
                <c:pt idx="864">
                  <c:v>0.24930747922437599</c:v>
                </c:pt>
                <c:pt idx="865">
                  <c:v>0.25207182320441901</c:v>
                </c:pt>
                <c:pt idx="866">
                  <c:v>0.25482093663911798</c:v>
                </c:pt>
                <c:pt idx="867">
                  <c:v>0.25482093663911798</c:v>
                </c:pt>
                <c:pt idx="868">
                  <c:v>0.25482093663911798</c:v>
                </c:pt>
                <c:pt idx="869">
                  <c:v>0.25482093663911798</c:v>
                </c:pt>
                <c:pt idx="870">
                  <c:v>0.254120879120879</c:v>
                </c:pt>
                <c:pt idx="871">
                  <c:v>0.254120879120879</c:v>
                </c:pt>
                <c:pt idx="872">
                  <c:v>0.254120879120879</c:v>
                </c:pt>
                <c:pt idx="873">
                  <c:v>0.254120879120879</c:v>
                </c:pt>
                <c:pt idx="874">
                  <c:v>0.254120879120879</c:v>
                </c:pt>
                <c:pt idx="875">
                  <c:v>0.254120879120879</c:v>
                </c:pt>
                <c:pt idx="876">
                  <c:v>0.254120879120879</c:v>
                </c:pt>
                <c:pt idx="877">
                  <c:v>0.254120879120879</c:v>
                </c:pt>
                <c:pt idx="878">
                  <c:v>0.254120879120879</c:v>
                </c:pt>
                <c:pt idx="879">
                  <c:v>0.254120879120879</c:v>
                </c:pt>
                <c:pt idx="880">
                  <c:v>0.254120879120879</c:v>
                </c:pt>
                <c:pt idx="881">
                  <c:v>0.254120879120879</c:v>
                </c:pt>
                <c:pt idx="882">
                  <c:v>0.254120879120879</c:v>
                </c:pt>
                <c:pt idx="883">
                  <c:v>0.254120879120879</c:v>
                </c:pt>
                <c:pt idx="884">
                  <c:v>0.254120879120879</c:v>
                </c:pt>
                <c:pt idx="885">
                  <c:v>0.254120879120879</c:v>
                </c:pt>
                <c:pt idx="886">
                  <c:v>0.254120879120879</c:v>
                </c:pt>
                <c:pt idx="887">
                  <c:v>0.254120879120879</c:v>
                </c:pt>
                <c:pt idx="888">
                  <c:v>0.254120879120879</c:v>
                </c:pt>
                <c:pt idx="889">
                  <c:v>0.254120879120879</c:v>
                </c:pt>
                <c:pt idx="890">
                  <c:v>0.254120879120879</c:v>
                </c:pt>
                <c:pt idx="891">
                  <c:v>0.254120879120879</c:v>
                </c:pt>
                <c:pt idx="892">
                  <c:v>0.254120879120879</c:v>
                </c:pt>
                <c:pt idx="893">
                  <c:v>0.254120879120879</c:v>
                </c:pt>
                <c:pt idx="894">
                  <c:v>0.254120879120879</c:v>
                </c:pt>
                <c:pt idx="895">
                  <c:v>0.254120879120879</c:v>
                </c:pt>
                <c:pt idx="896">
                  <c:v>0.254120879120879</c:v>
                </c:pt>
                <c:pt idx="897">
                  <c:v>0.254120879120879</c:v>
                </c:pt>
                <c:pt idx="898">
                  <c:v>0.254120879120879</c:v>
                </c:pt>
                <c:pt idx="899">
                  <c:v>0.254120879120879</c:v>
                </c:pt>
                <c:pt idx="900">
                  <c:v>0.254120879120879</c:v>
                </c:pt>
                <c:pt idx="901">
                  <c:v>0.254120879120879</c:v>
                </c:pt>
                <c:pt idx="902">
                  <c:v>0.254120879120879</c:v>
                </c:pt>
                <c:pt idx="903">
                  <c:v>0.25342465753424598</c:v>
                </c:pt>
                <c:pt idx="904">
                  <c:v>0.25342465753424598</c:v>
                </c:pt>
                <c:pt idx="905">
                  <c:v>0.25342465753424598</c:v>
                </c:pt>
                <c:pt idx="906">
                  <c:v>0.25342465753424598</c:v>
                </c:pt>
                <c:pt idx="907">
                  <c:v>0.25342465753424598</c:v>
                </c:pt>
                <c:pt idx="908">
                  <c:v>0.25342465753424598</c:v>
                </c:pt>
                <c:pt idx="909">
                  <c:v>0.25342465753424598</c:v>
                </c:pt>
                <c:pt idx="910">
                  <c:v>0.25342465753424598</c:v>
                </c:pt>
                <c:pt idx="911">
                  <c:v>0.25342465753424598</c:v>
                </c:pt>
                <c:pt idx="912">
                  <c:v>0.25342465753424598</c:v>
                </c:pt>
                <c:pt idx="913">
                  <c:v>0.25342465753424598</c:v>
                </c:pt>
                <c:pt idx="914">
                  <c:v>0.25342465753424598</c:v>
                </c:pt>
                <c:pt idx="915">
                  <c:v>0.25342465753424598</c:v>
                </c:pt>
                <c:pt idx="916">
                  <c:v>0.25342465753424598</c:v>
                </c:pt>
                <c:pt idx="917">
                  <c:v>0.25342465753424598</c:v>
                </c:pt>
                <c:pt idx="918">
                  <c:v>0.25342465753424598</c:v>
                </c:pt>
                <c:pt idx="919">
                  <c:v>0.25273224043715797</c:v>
                </c:pt>
                <c:pt idx="920">
                  <c:v>0.25273224043715797</c:v>
                </c:pt>
                <c:pt idx="921">
                  <c:v>0.25273224043715797</c:v>
                </c:pt>
                <c:pt idx="922">
                  <c:v>0.25273224043715797</c:v>
                </c:pt>
                <c:pt idx="923">
                  <c:v>0.25273224043715797</c:v>
                </c:pt>
                <c:pt idx="924">
                  <c:v>0.25273224043715797</c:v>
                </c:pt>
                <c:pt idx="925">
                  <c:v>0.25273224043715797</c:v>
                </c:pt>
                <c:pt idx="926">
                  <c:v>0.25273224043715797</c:v>
                </c:pt>
                <c:pt idx="927">
                  <c:v>0.25273224043715797</c:v>
                </c:pt>
                <c:pt idx="928">
                  <c:v>0.25273224043715797</c:v>
                </c:pt>
                <c:pt idx="929">
                  <c:v>0.25273224043715797</c:v>
                </c:pt>
                <c:pt idx="930">
                  <c:v>0.25273224043715797</c:v>
                </c:pt>
                <c:pt idx="931">
                  <c:v>0.25273224043715797</c:v>
                </c:pt>
                <c:pt idx="932">
                  <c:v>0.25273224043715797</c:v>
                </c:pt>
                <c:pt idx="933">
                  <c:v>0.25204359673024501</c:v>
                </c:pt>
                <c:pt idx="934">
                  <c:v>0.25204359673024501</c:v>
                </c:pt>
                <c:pt idx="935">
                  <c:v>0.25204359673024501</c:v>
                </c:pt>
                <c:pt idx="936">
                  <c:v>0.25204359673024501</c:v>
                </c:pt>
                <c:pt idx="937">
                  <c:v>0.25204359673024501</c:v>
                </c:pt>
                <c:pt idx="938">
                  <c:v>0.25204359673024501</c:v>
                </c:pt>
                <c:pt idx="939">
                  <c:v>0.25204359673024501</c:v>
                </c:pt>
                <c:pt idx="940">
                  <c:v>0.251358695652173</c:v>
                </c:pt>
                <c:pt idx="941">
                  <c:v>0.251358695652173</c:v>
                </c:pt>
                <c:pt idx="942">
                  <c:v>0.251358695652173</c:v>
                </c:pt>
                <c:pt idx="943">
                  <c:v>0.251358695652173</c:v>
                </c:pt>
                <c:pt idx="944">
                  <c:v>0.251358695652173</c:v>
                </c:pt>
                <c:pt idx="945">
                  <c:v>0.251358695652173</c:v>
                </c:pt>
                <c:pt idx="946">
                  <c:v>0.251358695652173</c:v>
                </c:pt>
                <c:pt idx="947">
                  <c:v>0.251358695652173</c:v>
                </c:pt>
                <c:pt idx="948">
                  <c:v>0.251358695652173</c:v>
                </c:pt>
                <c:pt idx="949">
                  <c:v>0.251358695652173</c:v>
                </c:pt>
                <c:pt idx="950">
                  <c:v>0.251358695652173</c:v>
                </c:pt>
                <c:pt idx="951">
                  <c:v>0.251358695652173</c:v>
                </c:pt>
                <c:pt idx="952">
                  <c:v>0.251358695652173</c:v>
                </c:pt>
                <c:pt idx="953">
                  <c:v>0.251358695652173</c:v>
                </c:pt>
                <c:pt idx="954">
                  <c:v>0.251358695652173</c:v>
                </c:pt>
                <c:pt idx="955">
                  <c:v>0.251358695652173</c:v>
                </c:pt>
                <c:pt idx="956">
                  <c:v>0.251358695652173</c:v>
                </c:pt>
                <c:pt idx="957">
                  <c:v>0.251358695652173</c:v>
                </c:pt>
                <c:pt idx="958">
                  <c:v>0.251358695652173</c:v>
                </c:pt>
                <c:pt idx="959">
                  <c:v>0.250677506775067</c:v>
                </c:pt>
                <c:pt idx="960">
                  <c:v>0.250677506775067</c:v>
                </c:pt>
                <c:pt idx="961">
                  <c:v>0.250677506775067</c:v>
                </c:pt>
                <c:pt idx="962">
                  <c:v>0.250677506775067</c:v>
                </c:pt>
                <c:pt idx="963">
                  <c:v>0.250677506775067</c:v>
                </c:pt>
                <c:pt idx="964">
                  <c:v>0.250677506775067</c:v>
                </c:pt>
                <c:pt idx="965">
                  <c:v>0.250677506775067</c:v>
                </c:pt>
                <c:pt idx="966">
                  <c:v>0.250677506775067</c:v>
                </c:pt>
                <c:pt idx="967">
                  <c:v>0.250677506775067</c:v>
                </c:pt>
                <c:pt idx="968">
                  <c:v>0.250677506775067</c:v>
                </c:pt>
                <c:pt idx="969">
                  <c:v>0.250677506775067</c:v>
                </c:pt>
                <c:pt idx="970">
                  <c:v>0.250677506775067</c:v>
                </c:pt>
                <c:pt idx="971">
                  <c:v>0.249999999999999</c:v>
                </c:pt>
                <c:pt idx="972">
                  <c:v>0.249999999999999</c:v>
                </c:pt>
                <c:pt idx="973">
                  <c:v>0.249999999999999</c:v>
                </c:pt>
                <c:pt idx="974">
                  <c:v>0.249999999999999</c:v>
                </c:pt>
                <c:pt idx="975">
                  <c:v>0.249999999999999</c:v>
                </c:pt>
                <c:pt idx="976">
                  <c:v>0.249999999999999</c:v>
                </c:pt>
                <c:pt idx="977">
                  <c:v>0.249999999999999</c:v>
                </c:pt>
                <c:pt idx="978">
                  <c:v>0.249999999999999</c:v>
                </c:pt>
                <c:pt idx="979">
                  <c:v>0.24865591397849399</c:v>
                </c:pt>
                <c:pt idx="980">
                  <c:v>0.24865591397849399</c:v>
                </c:pt>
                <c:pt idx="981">
                  <c:v>0.24865591397849399</c:v>
                </c:pt>
                <c:pt idx="982">
                  <c:v>0.24865591397849399</c:v>
                </c:pt>
                <c:pt idx="983">
                  <c:v>0.24865591397849399</c:v>
                </c:pt>
                <c:pt idx="984">
                  <c:v>0.24865591397849399</c:v>
                </c:pt>
                <c:pt idx="985">
                  <c:v>0.24865591397849399</c:v>
                </c:pt>
                <c:pt idx="986">
                  <c:v>0.24865591397849399</c:v>
                </c:pt>
                <c:pt idx="987">
                  <c:v>0.24865591397849399</c:v>
                </c:pt>
                <c:pt idx="988">
                  <c:v>0.24865591397849399</c:v>
                </c:pt>
                <c:pt idx="989">
                  <c:v>0.24865591397849399</c:v>
                </c:pt>
                <c:pt idx="990">
                  <c:v>0.24865591397849399</c:v>
                </c:pt>
                <c:pt idx="991">
                  <c:v>0.24865591397849399</c:v>
                </c:pt>
                <c:pt idx="992">
                  <c:v>0.24798927613940999</c:v>
                </c:pt>
                <c:pt idx="993">
                  <c:v>0.24798927613940999</c:v>
                </c:pt>
                <c:pt idx="994">
                  <c:v>0.24798927613940999</c:v>
                </c:pt>
                <c:pt idx="995">
                  <c:v>0.24798927613940999</c:v>
                </c:pt>
                <c:pt idx="996">
                  <c:v>0.24798927613940999</c:v>
                </c:pt>
                <c:pt idx="997">
                  <c:v>0.24798927613940999</c:v>
                </c:pt>
                <c:pt idx="998">
                  <c:v>0.24798927613940999</c:v>
                </c:pt>
                <c:pt idx="999">
                  <c:v>0.24798927613940999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F5-944F-808F-B644A860E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882191"/>
        <c:axId val="1599944511"/>
      </c:scatterChart>
      <c:valAx>
        <c:axId val="1599882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944511"/>
        <c:crosses val="autoZero"/>
        <c:crossBetween val="midCat"/>
      </c:valAx>
      <c:valAx>
        <c:axId val="159994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88219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scores_by_on_class_weight!$D$1</c:f>
              <c:strCache>
                <c:ptCount val="1"/>
                <c:pt idx="0">
                  <c:v>weighted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scores_by_on_class_weight!$D$2:$D$1001</c:f>
              <c:numCache>
                <c:formatCode>General</c:formatCode>
                <c:ptCount val="1000"/>
                <c:pt idx="2">
                  <c:v>4.9636803874092E-2</c:v>
                </c:pt>
                <c:pt idx="3">
                  <c:v>6.8442427138079298E-2</c:v>
                </c:pt>
                <c:pt idx="4">
                  <c:v>8.5385878489326703E-2</c:v>
                </c:pt>
                <c:pt idx="5">
                  <c:v>0.16593886462881999</c:v>
                </c:pt>
                <c:pt idx="6">
                  <c:v>0.20359417652411199</c:v>
                </c:pt>
                <c:pt idx="7">
                  <c:v>0.220018670157174</c:v>
                </c:pt>
                <c:pt idx="8">
                  <c:v>0.24803798908098201</c:v>
                </c:pt>
                <c:pt idx="9">
                  <c:v>0.25050778605280899</c:v>
                </c:pt>
                <c:pt idx="10">
                  <c:v>0.25050778605280899</c:v>
                </c:pt>
                <c:pt idx="11">
                  <c:v>0.26383033601935302</c:v>
                </c:pt>
                <c:pt idx="12">
                  <c:v>0.261758897715542</c:v>
                </c:pt>
                <c:pt idx="13">
                  <c:v>0.26514445479962701</c:v>
                </c:pt>
                <c:pt idx="14">
                  <c:v>0.26895463152007598</c:v>
                </c:pt>
                <c:pt idx="15">
                  <c:v>0.26895463152007598</c:v>
                </c:pt>
                <c:pt idx="16">
                  <c:v>0.27146332985749</c:v>
                </c:pt>
                <c:pt idx="17">
                  <c:v>0.27742346938775497</c:v>
                </c:pt>
                <c:pt idx="18">
                  <c:v>0.27742346938775497</c:v>
                </c:pt>
                <c:pt idx="19">
                  <c:v>0.27742346938775497</c:v>
                </c:pt>
                <c:pt idx="20">
                  <c:v>0.27677612398342699</c:v>
                </c:pt>
                <c:pt idx="21">
                  <c:v>0.27992004453215902</c:v>
                </c:pt>
                <c:pt idx="22">
                  <c:v>0.27992004453215902</c:v>
                </c:pt>
                <c:pt idx="23">
                  <c:v>0.279228606174655</c:v>
                </c:pt>
                <c:pt idx="24">
                  <c:v>0.27553224313483399</c:v>
                </c:pt>
                <c:pt idx="25">
                  <c:v>0.274904708219251</c:v>
                </c:pt>
                <c:pt idx="26">
                  <c:v>0.278792112532943</c:v>
                </c:pt>
                <c:pt idx="27">
                  <c:v>0.278792112532943</c:v>
                </c:pt>
                <c:pt idx="28">
                  <c:v>0.27690675393239</c:v>
                </c:pt>
                <c:pt idx="29">
                  <c:v>0.27637872413991799</c:v>
                </c:pt>
                <c:pt idx="30">
                  <c:v>0.27637872413991799</c:v>
                </c:pt>
                <c:pt idx="31">
                  <c:v>0.27519770981182601</c:v>
                </c:pt>
                <c:pt idx="32">
                  <c:v>0.27890515144463601</c:v>
                </c:pt>
                <c:pt idx="33">
                  <c:v>0.27562791997362401</c:v>
                </c:pt>
                <c:pt idx="34">
                  <c:v>0.27114691941194702</c:v>
                </c:pt>
                <c:pt idx="35">
                  <c:v>0.27114691941194702</c:v>
                </c:pt>
                <c:pt idx="36">
                  <c:v>0.27114691941194702</c:v>
                </c:pt>
                <c:pt idx="37">
                  <c:v>0.28378491320122001</c:v>
                </c:pt>
                <c:pt idx="38">
                  <c:v>0.28378491320122001</c:v>
                </c:pt>
                <c:pt idx="39">
                  <c:v>0.28352742793908398</c:v>
                </c:pt>
                <c:pt idx="40">
                  <c:v>0.28609672148246001</c:v>
                </c:pt>
                <c:pt idx="41">
                  <c:v>0.28609672148246001</c:v>
                </c:pt>
                <c:pt idx="42">
                  <c:v>0.292082510161909</c:v>
                </c:pt>
                <c:pt idx="43">
                  <c:v>0.292082510161909</c:v>
                </c:pt>
                <c:pt idx="44">
                  <c:v>0.29153173618607198</c:v>
                </c:pt>
                <c:pt idx="45">
                  <c:v>0.29103741860536197</c:v>
                </c:pt>
                <c:pt idx="46">
                  <c:v>0.29103741860536197</c:v>
                </c:pt>
                <c:pt idx="47">
                  <c:v>0.294712606697968</c:v>
                </c:pt>
                <c:pt idx="48">
                  <c:v>0.29718977442211902</c:v>
                </c:pt>
                <c:pt idx="49">
                  <c:v>0.29673136860377902</c:v>
                </c:pt>
                <c:pt idx="50">
                  <c:v>0.29673136860377902</c:v>
                </c:pt>
                <c:pt idx="51">
                  <c:v>0.30095238095238003</c:v>
                </c:pt>
                <c:pt idx="52">
                  <c:v>0.30095238095238003</c:v>
                </c:pt>
                <c:pt idx="53">
                  <c:v>0.30095238095238003</c:v>
                </c:pt>
                <c:pt idx="54">
                  <c:v>0.30083292503674602</c:v>
                </c:pt>
                <c:pt idx="55">
                  <c:v>0.30083292503674602</c:v>
                </c:pt>
                <c:pt idx="56">
                  <c:v>0.30083292503674602</c:v>
                </c:pt>
                <c:pt idx="57">
                  <c:v>0.30083292503674602</c:v>
                </c:pt>
                <c:pt idx="58">
                  <c:v>0.30083292503674602</c:v>
                </c:pt>
                <c:pt idx="59">
                  <c:v>0.30083292503674602</c:v>
                </c:pt>
                <c:pt idx="60">
                  <c:v>0.29842731108553799</c:v>
                </c:pt>
                <c:pt idx="61">
                  <c:v>0.29800307219661998</c:v>
                </c:pt>
                <c:pt idx="62">
                  <c:v>0.29800307219661998</c:v>
                </c:pt>
                <c:pt idx="63">
                  <c:v>0.29776021080368897</c:v>
                </c:pt>
                <c:pt idx="64">
                  <c:v>0.29776021080368897</c:v>
                </c:pt>
                <c:pt idx="65">
                  <c:v>0.29776021080368897</c:v>
                </c:pt>
                <c:pt idx="66">
                  <c:v>0.29776021080368897</c:v>
                </c:pt>
                <c:pt idx="67">
                  <c:v>0.31090439978272599</c:v>
                </c:pt>
                <c:pt idx="68">
                  <c:v>0.310515663232939</c:v>
                </c:pt>
                <c:pt idx="69">
                  <c:v>0.310515663232939</c:v>
                </c:pt>
                <c:pt idx="70">
                  <c:v>0.310515663232939</c:v>
                </c:pt>
                <c:pt idx="71">
                  <c:v>0.310515663232939</c:v>
                </c:pt>
                <c:pt idx="72">
                  <c:v>0.310515663232939</c:v>
                </c:pt>
                <c:pt idx="73">
                  <c:v>0.31651004456565701</c:v>
                </c:pt>
                <c:pt idx="74">
                  <c:v>0.31642688060680302</c:v>
                </c:pt>
                <c:pt idx="75">
                  <c:v>0.31636448335983802</c:v>
                </c:pt>
                <c:pt idx="76">
                  <c:v>0.31599345209562202</c:v>
                </c:pt>
                <c:pt idx="77">
                  <c:v>0.31599345209562202</c:v>
                </c:pt>
                <c:pt idx="78">
                  <c:v>0.315829555166668</c:v>
                </c:pt>
                <c:pt idx="79">
                  <c:v>0.315829555166668</c:v>
                </c:pt>
                <c:pt idx="80">
                  <c:v>0.31164570147092902</c:v>
                </c:pt>
                <c:pt idx="81">
                  <c:v>0.31164570147092902</c:v>
                </c:pt>
                <c:pt idx="82">
                  <c:v>0.31164570147092902</c:v>
                </c:pt>
                <c:pt idx="83">
                  <c:v>0.31164570147092902</c:v>
                </c:pt>
                <c:pt idx="84">
                  <c:v>0.31164570147092902</c:v>
                </c:pt>
                <c:pt idx="85">
                  <c:v>0.31129835993198601</c:v>
                </c:pt>
                <c:pt idx="86">
                  <c:v>0.31097940351652797</c:v>
                </c:pt>
                <c:pt idx="87">
                  <c:v>0.31097940351652797</c:v>
                </c:pt>
                <c:pt idx="88">
                  <c:v>0.31097940351652797</c:v>
                </c:pt>
                <c:pt idx="89">
                  <c:v>0.31097940351652797</c:v>
                </c:pt>
                <c:pt idx="90">
                  <c:v>0.31082792564030198</c:v>
                </c:pt>
                <c:pt idx="91">
                  <c:v>0.31082792564030198</c:v>
                </c:pt>
                <c:pt idx="92">
                  <c:v>0.31412925612665299</c:v>
                </c:pt>
                <c:pt idx="93">
                  <c:v>0.31383196685731302</c:v>
                </c:pt>
                <c:pt idx="94">
                  <c:v>0.31355714161604398</c:v>
                </c:pt>
                <c:pt idx="95">
                  <c:v>0.31355714161604398</c:v>
                </c:pt>
                <c:pt idx="96">
                  <c:v>0.31957661545381699</c:v>
                </c:pt>
                <c:pt idx="97">
                  <c:v>0.31957661545381699</c:v>
                </c:pt>
                <c:pt idx="98">
                  <c:v>0.31957661545381699</c:v>
                </c:pt>
                <c:pt idx="99">
                  <c:v>0.31957661545381699</c:v>
                </c:pt>
                <c:pt idx="100">
                  <c:v>0.31932271159167602</c:v>
                </c:pt>
                <c:pt idx="101">
                  <c:v>0.31932271159167602</c:v>
                </c:pt>
                <c:pt idx="102">
                  <c:v>0.31932271159167602</c:v>
                </c:pt>
                <c:pt idx="103">
                  <c:v>0.31714415293102</c:v>
                </c:pt>
                <c:pt idx="104">
                  <c:v>0.32550624094553199</c:v>
                </c:pt>
                <c:pt idx="105">
                  <c:v>0.32550624094553199</c:v>
                </c:pt>
                <c:pt idx="106">
                  <c:v>0.32550624094553199</c:v>
                </c:pt>
                <c:pt idx="107">
                  <c:v>0.32550624094553199</c:v>
                </c:pt>
                <c:pt idx="108">
                  <c:v>0.32550624094553199</c:v>
                </c:pt>
                <c:pt idx="109">
                  <c:v>0.32750726804355301</c:v>
                </c:pt>
                <c:pt idx="110">
                  <c:v>0.32750726804355301</c:v>
                </c:pt>
                <c:pt idx="111">
                  <c:v>0.32750726804355301</c:v>
                </c:pt>
                <c:pt idx="112">
                  <c:v>0.32750726804355301</c:v>
                </c:pt>
                <c:pt idx="113">
                  <c:v>0.32750726804355301</c:v>
                </c:pt>
                <c:pt idx="114">
                  <c:v>0.32750726804355301</c:v>
                </c:pt>
                <c:pt idx="115">
                  <c:v>0.32750726804355301</c:v>
                </c:pt>
                <c:pt idx="116">
                  <c:v>0.32750726804355301</c:v>
                </c:pt>
                <c:pt idx="117">
                  <c:v>0.32750726804355301</c:v>
                </c:pt>
                <c:pt idx="118">
                  <c:v>0.32750726804355301</c:v>
                </c:pt>
                <c:pt idx="119">
                  <c:v>0.32750726804355301</c:v>
                </c:pt>
                <c:pt idx="120">
                  <c:v>0.32736330357290699</c:v>
                </c:pt>
                <c:pt idx="121">
                  <c:v>0.32736330357290699</c:v>
                </c:pt>
                <c:pt idx="122">
                  <c:v>0.32736330357290699</c:v>
                </c:pt>
                <c:pt idx="123">
                  <c:v>0.32736330357290699</c:v>
                </c:pt>
                <c:pt idx="124">
                  <c:v>0.32736330357290699</c:v>
                </c:pt>
                <c:pt idx="125">
                  <c:v>0.327328933913831</c:v>
                </c:pt>
                <c:pt idx="126">
                  <c:v>0.327328933913831</c:v>
                </c:pt>
                <c:pt idx="127">
                  <c:v>0.327328933913831</c:v>
                </c:pt>
                <c:pt idx="128">
                  <c:v>0.327328933913831</c:v>
                </c:pt>
                <c:pt idx="129">
                  <c:v>0.327328933913831</c:v>
                </c:pt>
                <c:pt idx="130">
                  <c:v>0.327328933913831</c:v>
                </c:pt>
                <c:pt idx="131">
                  <c:v>0.327328933913831</c:v>
                </c:pt>
                <c:pt idx="132">
                  <c:v>0.33337581593184801</c:v>
                </c:pt>
                <c:pt idx="133">
                  <c:v>0.33337581593184801</c:v>
                </c:pt>
                <c:pt idx="134">
                  <c:v>0.33334728377207401</c:v>
                </c:pt>
                <c:pt idx="135">
                  <c:v>0.33334728377207401</c:v>
                </c:pt>
                <c:pt idx="136">
                  <c:v>0.33334728377207401</c:v>
                </c:pt>
                <c:pt idx="137">
                  <c:v>0.33321680264229597</c:v>
                </c:pt>
                <c:pt idx="138">
                  <c:v>0.33321680264229597</c:v>
                </c:pt>
                <c:pt idx="139">
                  <c:v>0.33321680264229597</c:v>
                </c:pt>
                <c:pt idx="140">
                  <c:v>0.33642694081218499</c:v>
                </c:pt>
                <c:pt idx="141">
                  <c:v>0.33642694081218499</c:v>
                </c:pt>
                <c:pt idx="142">
                  <c:v>0.33642694081218499</c:v>
                </c:pt>
                <c:pt idx="143">
                  <c:v>0.33642694081218499</c:v>
                </c:pt>
                <c:pt idx="144">
                  <c:v>0.33642694081218499</c:v>
                </c:pt>
                <c:pt idx="145">
                  <c:v>0.33642694081218499</c:v>
                </c:pt>
                <c:pt idx="146">
                  <c:v>0.33642694081218499</c:v>
                </c:pt>
                <c:pt idx="147">
                  <c:v>0.33642694081218499</c:v>
                </c:pt>
                <c:pt idx="148">
                  <c:v>0.33642694081218499</c:v>
                </c:pt>
                <c:pt idx="149">
                  <c:v>0.33642694081218499</c:v>
                </c:pt>
                <c:pt idx="150">
                  <c:v>0.33642694081218499</c:v>
                </c:pt>
                <c:pt idx="151">
                  <c:v>0.33642694081218499</c:v>
                </c:pt>
                <c:pt idx="152">
                  <c:v>0.33642694081218499</c:v>
                </c:pt>
                <c:pt idx="153">
                  <c:v>0.33642694081218499</c:v>
                </c:pt>
                <c:pt idx="154">
                  <c:v>0.33642694081218499</c:v>
                </c:pt>
                <c:pt idx="155">
                  <c:v>0.33642694081218499</c:v>
                </c:pt>
                <c:pt idx="156">
                  <c:v>0.33642694081218499</c:v>
                </c:pt>
                <c:pt idx="157">
                  <c:v>0.33642694081218499</c:v>
                </c:pt>
                <c:pt idx="158">
                  <c:v>0.33472236321043503</c:v>
                </c:pt>
                <c:pt idx="159">
                  <c:v>0.33472236321043503</c:v>
                </c:pt>
                <c:pt idx="160">
                  <c:v>0.33472236321043503</c:v>
                </c:pt>
                <c:pt idx="161">
                  <c:v>0.33472236321043503</c:v>
                </c:pt>
                <c:pt idx="162">
                  <c:v>0.33453975709009798</c:v>
                </c:pt>
                <c:pt idx="163">
                  <c:v>0.33453975709009798</c:v>
                </c:pt>
                <c:pt idx="164">
                  <c:v>0.33453975709009798</c:v>
                </c:pt>
                <c:pt idx="165">
                  <c:v>0.33453975709009798</c:v>
                </c:pt>
                <c:pt idx="166">
                  <c:v>0.33453975709009798</c:v>
                </c:pt>
                <c:pt idx="167">
                  <c:v>0.33363361550965398</c:v>
                </c:pt>
                <c:pt idx="168">
                  <c:v>0.33351177413969302</c:v>
                </c:pt>
                <c:pt idx="169">
                  <c:v>0.33351177413969302</c:v>
                </c:pt>
                <c:pt idx="170">
                  <c:v>0.33351177413969302</c:v>
                </c:pt>
                <c:pt idx="171">
                  <c:v>0.33351177413969302</c:v>
                </c:pt>
                <c:pt idx="172">
                  <c:v>0.33764815519792801</c:v>
                </c:pt>
                <c:pt idx="173">
                  <c:v>0.33764815519792801</c:v>
                </c:pt>
                <c:pt idx="174">
                  <c:v>0.33764815519792801</c:v>
                </c:pt>
                <c:pt idx="175">
                  <c:v>0.33764815519792801</c:v>
                </c:pt>
                <c:pt idx="176">
                  <c:v>0.33764815519792801</c:v>
                </c:pt>
                <c:pt idx="177">
                  <c:v>0.33764815519792801</c:v>
                </c:pt>
                <c:pt idx="178">
                  <c:v>0.33764815519792801</c:v>
                </c:pt>
                <c:pt idx="179">
                  <c:v>0.33764815519792801</c:v>
                </c:pt>
                <c:pt idx="180">
                  <c:v>0.33764815519792801</c:v>
                </c:pt>
                <c:pt idx="181">
                  <c:v>0.33764815519792801</c:v>
                </c:pt>
                <c:pt idx="182">
                  <c:v>0.33764815519792801</c:v>
                </c:pt>
                <c:pt idx="183">
                  <c:v>0.33764815519792801</c:v>
                </c:pt>
                <c:pt idx="184">
                  <c:v>0.33764815519792801</c:v>
                </c:pt>
                <c:pt idx="185">
                  <c:v>0.33753591062954602</c:v>
                </c:pt>
                <c:pt idx="186">
                  <c:v>0.33753591062954602</c:v>
                </c:pt>
                <c:pt idx="187">
                  <c:v>0.33753591062954602</c:v>
                </c:pt>
                <c:pt idx="188">
                  <c:v>0.33753591062954602</c:v>
                </c:pt>
                <c:pt idx="189">
                  <c:v>0.33753591062954602</c:v>
                </c:pt>
                <c:pt idx="190">
                  <c:v>0.33753591062954602</c:v>
                </c:pt>
                <c:pt idx="191">
                  <c:v>0.33753591062954602</c:v>
                </c:pt>
                <c:pt idx="192">
                  <c:v>0.33753591062954602</c:v>
                </c:pt>
                <c:pt idx="193">
                  <c:v>0.33753591062954602</c:v>
                </c:pt>
                <c:pt idx="194">
                  <c:v>0.33751107971741801</c:v>
                </c:pt>
                <c:pt idx="195">
                  <c:v>0.33751107971741801</c:v>
                </c:pt>
                <c:pt idx="196">
                  <c:v>0.33751107971741801</c:v>
                </c:pt>
                <c:pt idx="197">
                  <c:v>0.33751107971741801</c:v>
                </c:pt>
                <c:pt idx="198">
                  <c:v>0.33751107971741801</c:v>
                </c:pt>
                <c:pt idx="199">
                  <c:v>0.33751107971741801</c:v>
                </c:pt>
                <c:pt idx="200">
                  <c:v>0.33751107971741801</c:v>
                </c:pt>
                <c:pt idx="201">
                  <c:v>0.33740344729582</c:v>
                </c:pt>
                <c:pt idx="202">
                  <c:v>0.33740344729582</c:v>
                </c:pt>
                <c:pt idx="203">
                  <c:v>0.33731730413161398</c:v>
                </c:pt>
                <c:pt idx="204">
                  <c:v>0.33731730413161398</c:v>
                </c:pt>
                <c:pt idx="205">
                  <c:v>0.33731730413161398</c:v>
                </c:pt>
                <c:pt idx="206">
                  <c:v>0.33731730413161398</c:v>
                </c:pt>
                <c:pt idx="207">
                  <c:v>0.33731730413161398</c:v>
                </c:pt>
                <c:pt idx="208">
                  <c:v>0.33731730413161398</c:v>
                </c:pt>
                <c:pt idx="209">
                  <c:v>0.33731730413161398</c:v>
                </c:pt>
                <c:pt idx="210">
                  <c:v>0.33731730413161398</c:v>
                </c:pt>
                <c:pt idx="211">
                  <c:v>0.33731730413161398</c:v>
                </c:pt>
                <c:pt idx="212">
                  <c:v>0.33731730413161398</c:v>
                </c:pt>
                <c:pt idx="213">
                  <c:v>0.33731730413161398</c:v>
                </c:pt>
                <c:pt idx="214">
                  <c:v>0.33731730413161398</c:v>
                </c:pt>
                <c:pt idx="215">
                  <c:v>0.33731730413161398</c:v>
                </c:pt>
                <c:pt idx="216">
                  <c:v>0.33731730413161398</c:v>
                </c:pt>
                <c:pt idx="217">
                  <c:v>0.33731730413161398</c:v>
                </c:pt>
                <c:pt idx="218">
                  <c:v>0.33731730413161398</c:v>
                </c:pt>
                <c:pt idx="219">
                  <c:v>0.33731730413161398</c:v>
                </c:pt>
                <c:pt idx="220">
                  <c:v>0.33731730413161398</c:v>
                </c:pt>
                <c:pt idx="221">
                  <c:v>0.33731730413161398</c:v>
                </c:pt>
                <c:pt idx="222">
                  <c:v>0.33731730413161398</c:v>
                </c:pt>
                <c:pt idx="223">
                  <c:v>0.33731730413161398</c:v>
                </c:pt>
                <c:pt idx="224">
                  <c:v>0.33731730413161398</c:v>
                </c:pt>
                <c:pt idx="225">
                  <c:v>0.33731730413161398</c:v>
                </c:pt>
                <c:pt idx="226">
                  <c:v>0.33729599989280801</c:v>
                </c:pt>
                <c:pt idx="227">
                  <c:v>0.33729599989280801</c:v>
                </c:pt>
                <c:pt idx="228">
                  <c:v>0.33729599989280801</c:v>
                </c:pt>
                <c:pt idx="229">
                  <c:v>0.33697263723773402</c:v>
                </c:pt>
                <c:pt idx="230">
                  <c:v>0.33697263723773402</c:v>
                </c:pt>
                <c:pt idx="231">
                  <c:v>0.33697263723773402</c:v>
                </c:pt>
                <c:pt idx="232">
                  <c:v>0.33697263723773402</c:v>
                </c:pt>
                <c:pt idx="233">
                  <c:v>0.33697263723773402</c:v>
                </c:pt>
                <c:pt idx="234">
                  <c:v>0.33586041593139798</c:v>
                </c:pt>
                <c:pt idx="235">
                  <c:v>0.33586041593139798</c:v>
                </c:pt>
                <c:pt idx="236">
                  <c:v>0.33586041593139798</c:v>
                </c:pt>
                <c:pt idx="237">
                  <c:v>0.33586041593139798</c:v>
                </c:pt>
                <c:pt idx="238">
                  <c:v>0.33491814827504701</c:v>
                </c:pt>
                <c:pt idx="239">
                  <c:v>0.33706256780676702</c:v>
                </c:pt>
                <c:pt idx="240">
                  <c:v>0.33706256780676702</c:v>
                </c:pt>
                <c:pt idx="241">
                  <c:v>0.33706256780676702</c:v>
                </c:pt>
                <c:pt idx="242">
                  <c:v>0.33704366640545202</c:v>
                </c:pt>
                <c:pt idx="243">
                  <c:v>0.33704366640545202</c:v>
                </c:pt>
                <c:pt idx="244">
                  <c:v>0.33704366640545202</c:v>
                </c:pt>
                <c:pt idx="245">
                  <c:v>0.33704366640545202</c:v>
                </c:pt>
                <c:pt idx="246">
                  <c:v>0.33704366640545202</c:v>
                </c:pt>
                <c:pt idx="247">
                  <c:v>0.33704366640545202</c:v>
                </c:pt>
                <c:pt idx="248">
                  <c:v>0.33678624297561</c:v>
                </c:pt>
                <c:pt idx="249">
                  <c:v>0.33678624297561</c:v>
                </c:pt>
                <c:pt idx="250">
                  <c:v>0.33678624297561</c:v>
                </c:pt>
                <c:pt idx="251">
                  <c:v>0.33678624297561</c:v>
                </c:pt>
                <c:pt idx="252">
                  <c:v>0.33678624297561</c:v>
                </c:pt>
                <c:pt idx="253">
                  <c:v>0.33678624297561</c:v>
                </c:pt>
                <c:pt idx="254">
                  <c:v>0.33678624297561</c:v>
                </c:pt>
                <c:pt idx="255">
                  <c:v>0.33678624297561</c:v>
                </c:pt>
                <c:pt idx="256">
                  <c:v>0.33678624297561</c:v>
                </c:pt>
                <c:pt idx="257">
                  <c:v>0.33678624297561</c:v>
                </c:pt>
                <c:pt idx="258">
                  <c:v>0.33678624297561</c:v>
                </c:pt>
                <c:pt idx="259">
                  <c:v>0.33678624297561</c:v>
                </c:pt>
                <c:pt idx="260">
                  <c:v>0.33678624297561</c:v>
                </c:pt>
                <c:pt idx="261">
                  <c:v>0.33678624297561</c:v>
                </c:pt>
                <c:pt idx="262">
                  <c:v>0.33678624297561</c:v>
                </c:pt>
                <c:pt idx="263">
                  <c:v>0.33678624297561</c:v>
                </c:pt>
                <c:pt idx="264">
                  <c:v>0.33678624297561</c:v>
                </c:pt>
                <c:pt idx="265">
                  <c:v>0.33654631407801</c:v>
                </c:pt>
                <c:pt idx="266">
                  <c:v>0.33654631407801</c:v>
                </c:pt>
                <c:pt idx="267">
                  <c:v>0.33654631407801</c:v>
                </c:pt>
                <c:pt idx="268">
                  <c:v>0.33654631407801</c:v>
                </c:pt>
                <c:pt idx="269">
                  <c:v>0.33654631407801</c:v>
                </c:pt>
                <c:pt idx="270">
                  <c:v>0.33334176786499697</c:v>
                </c:pt>
                <c:pt idx="271">
                  <c:v>0.33334176786499697</c:v>
                </c:pt>
                <c:pt idx="272">
                  <c:v>0.33334176786499697</c:v>
                </c:pt>
                <c:pt idx="273">
                  <c:v>0.33334176786499697</c:v>
                </c:pt>
                <c:pt idx="274">
                  <c:v>0.33334176786499697</c:v>
                </c:pt>
                <c:pt idx="275">
                  <c:v>0.33334176786499697</c:v>
                </c:pt>
                <c:pt idx="276">
                  <c:v>0.33334176786499697</c:v>
                </c:pt>
                <c:pt idx="277">
                  <c:v>0.33334176786499697</c:v>
                </c:pt>
                <c:pt idx="278">
                  <c:v>0.33334176786499697</c:v>
                </c:pt>
                <c:pt idx="279">
                  <c:v>0.33334176786499697</c:v>
                </c:pt>
                <c:pt idx="280">
                  <c:v>0.33334176786499697</c:v>
                </c:pt>
                <c:pt idx="281">
                  <c:v>0.33334176786499697</c:v>
                </c:pt>
                <c:pt idx="282">
                  <c:v>0.33029678504999499</c:v>
                </c:pt>
                <c:pt idx="283">
                  <c:v>0.33006650654545699</c:v>
                </c:pt>
                <c:pt idx="284">
                  <c:v>0.33006650654545699</c:v>
                </c:pt>
                <c:pt idx="285">
                  <c:v>0.33006650654545699</c:v>
                </c:pt>
                <c:pt idx="286">
                  <c:v>0.33006650654545699</c:v>
                </c:pt>
                <c:pt idx="287">
                  <c:v>0.33006650654545699</c:v>
                </c:pt>
                <c:pt idx="288">
                  <c:v>0.33006650654545699</c:v>
                </c:pt>
                <c:pt idx="289">
                  <c:v>0.33006650654545699</c:v>
                </c:pt>
                <c:pt idx="290">
                  <c:v>0.33006650654545699</c:v>
                </c:pt>
                <c:pt idx="291">
                  <c:v>0.33006650654545699</c:v>
                </c:pt>
                <c:pt idx="292">
                  <c:v>0.33006650654545699</c:v>
                </c:pt>
                <c:pt idx="293">
                  <c:v>0.33006650654545699</c:v>
                </c:pt>
                <c:pt idx="294">
                  <c:v>0.33006650654545699</c:v>
                </c:pt>
                <c:pt idx="295">
                  <c:v>0.33006650654545699</c:v>
                </c:pt>
                <c:pt idx="296">
                  <c:v>0.33006650654545699</c:v>
                </c:pt>
                <c:pt idx="297">
                  <c:v>0.33006650654545699</c:v>
                </c:pt>
                <c:pt idx="298">
                  <c:v>0.33006650654545699</c:v>
                </c:pt>
                <c:pt idx="299">
                  <c:v>0.32999211956592001</c:v>
                </c:pt>
                <c:pt idx="300">
                  <c:v>0.32999211956592001</c:v>
                </c:pt>
                <c:pt idx="301">
                  <c:v>0.32999211956592001</c:v>
                </c:pt>
                <c:pt idx="302">
                  <c:v>0.32999211956592001</c:v>
                </c:pt>
                <c:pt idx="303">
                  <c:v>0.32999211956592001</c:v>
                </c:pt>
                <c:pt idx="304">
                  <c:v>0.32999211956592001</c:v>
                </c:pt>
                <c:pt idx="305">
                  <c:v>0.32999211956592001</c:v>
                </c:pt>
                <c:pt idx="306">
                  <c:v>0.32999211956592001</c:v>
                </c:pt>
                <c:pt idx="307">
                  <c:v>0.32999211956592001</c:v>
                </c:pt>
                <c:pt idx="308">
                  <c:v>0.32999211956592001</c:v>
                </c:pt>
                <c:pt idx="309">
                  <c:v>0.32978743327169302</c:v>
                </c:pt>
                <c:pt idx="310">
                  <c:v>0.32978743327169302</c:v>
                </c:pt>
                <c:pt idx="311">
                  <c:v>0.32978743327169302</c:v>
                </c:pt>
                <c:pt idx="312">
                  <c:v>0.32978743327169302</c:v>
                </c:pt>
                <c:pt idx="313">
                  <c:v>0.32978743327169302</c:v>
                </c:pt>
                <c:pt idx="314">
                  <c:v>0.32978743327169302</c:v>
                </c:pt>
                <c:pt idx="315">
                  <c:v>0.327730671682463</c:v>
                </c:pt>
                <c:pt idx="316">
                  <c:v>0.327730671682463</c:v>
                </c:pt>
                <c:pt idx="317">
                  <c:v>0.327730671682463</c:v>
                </c:pt>
                <c:pt idx="318">
                  <c:v>0.327730671682463</c:v>
                </c:pt>
                <c:pt idx="319">
                  <c:v>0.327730671682463</c:v>
                </c:pt>
                <c:pt idx="320">
                  <c:v>0.327730671682463</c:v>
                </c:pt>
                <c:pt idx="321">
                  <c:v>0.327730671682463</c:v>
                </c:pt>
                <c:pt idx="322">
                  <c:v>0.327730671682463</c:v>
                </c:pt>
                <c:pt idx="323">
                  <c:v>0.327730671682463</c:v>
                </c:pt>
                <c:pt idx="324">
                  <c:v>0.327730671682463</c:v>
                </c:pt>
                <c:pt idx="325">
                  <c:v>0.327730671682463</c:v>
                </c:pt>
                <c:pt idx="326">
                  <c:v>0.327730671682463</c:v>
                </c:pt>
                <c:pt idx="327">
                  <c:v>0.327730671682463</c:v>
                </c:pt>
                <c:pt idx="328">
                  <c:v>0.327730671682463</c:v>
                </c:pt>
                <c:pt idx="329">
                  <c:v>0.327730671682463</c:v>
                </c:pt>
                <c:pt idx="330">
                  <c:v>0.327730671682463</c:v>
                </c:pt>
                <c:pt idx="331">
                  <c:v>0.32717914405641702</c:v>
                </c:pt>
                <c:pt idx="332">
                  <c:v>0.32717914405641702</c:v>
                </c:pt>
                <c:pt idx="333">
                  <c:v>0.32979902879247802</c:v>
                </c:pt>
                <c:pt idx="334">
                  <c:v>0.32739811902264399</c:v>
                </c:pt>
                <c:pt idx="335">
                  <c:v>0.32739811902264399</c:v>
                </c:pt>
                <c:pt idx="336">
                  <c:v>0.32739811902264399</c:v>
                </c:pt>
                <c:pt idx="337">
                  <c:v>0.32739811902264399</c:v>
                </c:pt>
                <c:pt idx="338">
                  <c:v>0.32739811902264399</c:v>
                </c:pt>
                <c:pt idx="339">
                  <c:v>0.32739811902264399</c:v>
                </c:pt>
                <c:pt idx="340">
                  <c:v>0.32739811902264399</c:v>
                </c:pt>
                <c:pt idx="341">
                  <c:v>0.32739811902264399</c:v>
                </c:pt>
                <c:pt idx="342">
                  <c:v>0.32739811902264399</c:v>
                </c:pt>
                <c:pt idx="343">
                  <c:v>0.32739811902264399</c:v>
                </c:pt>
                <c:pt idx="344">
                  <c:v>0.32739811902264399</c:v>
                </c:pt>
                <c:pt idx="345">
                  <c:v>0.32739811902264399</c:v>
                </c:pt>
                <c:pt idx="346">
                  <c:v>0.32739811902264399</c:v>
                </c:pt>
                <c:pt idx="347">
                  <c:v>0.32739811902264399</c:v>
                </c:pt>
                <c:pt idx="348">
                  <c:v>0.32739811902264399</c:v>
                </c:pt>
                <c:pt idx="349">
                  <c:v>0.32739811902264399</c:v>
                </c:pt>
                <c:pt idx="350">
                  <c:v>0.32728982239247401</c:v>
                </c:pt>
                <c:pt idx="351">
                  <c:v>0.32728982239247401</c:v>
                </c:pt>
                <c:pt idx="352">
                  <c:v>0.32728982239247401</c:v>
                </c:pt>
                <c:pt idx="353">
                  <c:v>0.32728982239247401</c:v>
                </c:pt>
                <c:pt idx="354">
                  <c:v>0.32728982239247401</c:v>
                </c:pt>
                <c:pt idx="355">
                  <c:v>0.32728982239247401</c:v>
                </c:pt>
                <c:pt idx="356">
                  <c:v>0.32727221959458203</c:v>
                </c:pt>
                <c:pt idx="357">
                  <c:v>0.32727221959458203</c:v>
                </c:pt>
                <c:pt idx="358">
                  <c:v>0.32727221959458203</c:v>
                </c:pt>
                <c:pt idx="359">
                  <c:v>0.32727221959458203</c:v>
                </c:pt>
                <c:pt idx="360">
                  <c:v>0.32727221959458203</c:v>
                </c:pt>
                <c:pt idx="361">
                  <c:v>0.32727221959458203</c:v>
                </c:pt>
                <c:pt idx="362">
                  <c:v>0.32727221959458203</c:v>
                </c:pt>
                <c:pt idx="363">
                  <c:v>0.32727221959458203</c:v>
                </c:pt>
                <c:pt idx="364">
                  <c:v>0.327168201453789</c:v>
                </c:pt>
                <c:pt idx="365">
                  <c:v>0.327168201453789</c:v>
                </c:pt>
                <c:pt idx="366">
                  <c:v>0.327168201453789</c:v>
                </c:pt>
                <c:pt idx="367">
                  <c:v>0.327168201453789</c:v>
                </c:pt>
                <c:pt idx="368">
                  <c:v>0.32676532729938701</c:v>
                </c:pt>
                <c:pt idx="369">
                  <c:v>0.32676532729938701</c:v>
                </c:pt>
                <c:pt idx="370">
                  <c:v>0.32676532729938701</c:v>
                </c:pt>
                <c:pt idx="371">
                  <c:v>0.32676532729938701</c:v>
                </c:pt>
                <c:pt idx="372">
                  <c:v>0.32676532729938701</c:v>
                </c:pt>
                <c:pt idx="373">
                  <c:v>0.32676532729938701</c:v>
                </c:pt>
                <c:pt idx="374">
                  <c:v>0.32676532729938701</c:v>
                </c:pt>
                <c:pt idx="375">
                  <c:v>0.32676532729938701</c:v>
                </c:pt>
                <c:pt idx="376">
                  <c:v>0.32676532729938701</c:v>
                </c:pt>
                <c:pt idx="377">
                  <c:v>0.32676532729938701</c:v>
                </c:pt>
                <c:pt idx="378">
                  <c:v>0.32676532729938701</c:v>
                </c:pt>
                <c:pt idx="379">
                  <c:v>0.32676532729938701</c:v>
                </c:pt>
                <c:pt idx="380">
                  <c:v>0.32676532729938701</c:v>
                </c:pt>
                <c:pt idx="381">
                  <c:v>0.32676532729938701</c:v>
                </c:pt>
                <c:pt idx="382">
                  <c:v>0.32494403407081501</c:v>
                </c:pt>
                <c:pt idx="383">
                  <c:v>0.32494403407081501</c:v>
                </c:pt>
                <c:pt idx="384">
                  <c:v>0.32494403407081501</c:v>
                </c:pt>
                <c:pt idx="385">
                  <c:v>0.32494403407081501</c:v>
                </c:pt>
                <c:pt idx="386">
                  <c:v>0.32827985115081498</c:v>
                </c:pt>
                <c:pt idx="387">
                  <c:v>0.32827985115081498</c:v>
                </c:pt>
                <c:pt idx="388">
                  <c:v>0.32827985115081498</c:v>
                </c:pt>
                <c:pt idx="389">
                  <c:v>0.32827985115081498</c:v>
                </c:pt>
                <c:pt idx="390">
                  <c:v>0.32827985115081498</c:v>
                </c:pt>
                <c:pt idx="391">
                  <c:v>0.32827985115081498</c:v>
                </c:pt>
                <c:pt idx="392">
                  <c:v>0.32827985115081498</c:v>
                </c:pt>
                <c:pt idx="393">
                  <c:v>0.32827985115081498</c:v>
                </c:pt>
                <c:pt idx="394">
                  <c:v>0.32827985115081498</c:v>
                </c:pt>
                <c:pt idx="395">
                  <c:v>0.32827985115081498</c:v>
                </c:pt>
                <c:pt idx="396">
                  <c:v>0.32827985115081498</c:v>
                </c:pt>
                <c:pt idx="397">
                  <c:v>0.32827985115081498</c:v>
                </c:pt>
                <c:pt idx="398">
                  <c:v>0.32827985115081498</c:v>
                </c:pt>
                <c:pt idx="399">
                  <c:v>0.32827985115081498</c:v>
                </c:pt>
                <c:pt idx="400">
                  <c:v>0.32827985115081498</c:v>
                </c:pt>
                <c:pt idx="401">
                  <c:v>0.32827985115081498</c:v>
                </c:pt>
                <c:pt idx="402">
                  <c:v>0.32827985115081498</c:v>
                </c:pt>
                <c:pt idx="403">
                  <c:v>0.32827985115081498</c:v>
                </c:pt>
                <c:pt idx="404">
                  <c:v>0.32827985115081498</c:v>
                </c:pt>
                <c:pt idx="405">
                  <c:v>0.32827985115081498</c:v>
                </c:pt>
                <c:pt idx="406">
                  <c:v>0.32827985115081498</c:v>
                </c:pt>
                <c:pt idx="407">
                  <c:v>0.32827985115081498</c:v>
                </c:pt>
                <c:pt idx="408">
                  <c:v>0.32827985115081498</c:v>
                </c:pt>
                <c:pt idx="409">
                  <c:v>0.32827985115081498</c:v>
                </c:pt>
                <c:pt idx="410">
                  <c:v>0.32827985115081498</c:v>
                </c:pt>
                <c:pt idx="411">
                  <c:v>0.32805367375681199</c:v>
                </c:pt>
                <c:pt idx="412">
                  <c:v>0.32805367375681199</c:v>
                </c:pt>
                <c:pt idx="413">
                  <c:v>0.32805367375681199</c:v>
                </c:pt>
                <c:pt idx="414">
                  <c:v>0.32805367375681199</c:v>
                </c:pt>
                <c:pt idx="415">
                  <c:v>0.32805367375681199</c:v>
                </c:pt>
                <c:pt idx="416">
                  <c:v>0.32805367375681199</c:v>
                </c:pt>
                <c:pt idx="417">
                  <c:v>0.32805367375681199</c:v>
                </c:pt>
                <c:pt idx="418">
                  <c:v>0.32805367375681199</c:v>
                </c:pt>
                <c:pt idx="419">
                  <c:v>0.32805367375681199</c:v>
                </c:pt>
                <c:pt idx="420">
                  <c:v>0.32805367375681199</c:v>
                </c:pt>
                <c:pt idx="421">
                  <c:v>0.32805367375681199</c:v>
                </c:pt>
                <c:pt idx="422">
                  <c:v>0.32661793333627098</c:v>
                </c:pt>
                <c:pt idx="423">
                  <c:v>0.326519457777325</c:v>
                </c:pt>
                <c:pt idx="424">
                  <c:v>0.326519457777325</c:v>
                </c:pt>
                <c:pt idx="425">
                  <c:v>0.326519457777325</c:v>
                </c:pt>
                <c:pt idx="426">
                  <c:v>0.32637536667046202</c:v>
                </c:pt>
                <c:pt idx="427">
                  <c:v>0.32637536667046202</c:v>
                </c:pt>
                <c:pt idx="428">
                  <c:v>0.32637536667046202</c:v>
                </c:pt>
                <c:pt idx="429">
                  <c:v>0.32637536667046202</c:v>
                </c:pt>
                <c:pt idx="430">
                  <c:v>0.32637536667046202</c:v>
                </c:pt>
                <c:pt idx="431">
                  <c:v>0.32637536667046202</c:v>
                </c:pt>
                <c:pt idx="432">
                  <c:v>0.32637536667046202</c:v>
                </c:pt>
                <c:pt idx="433">
                  <c:v>0.32637536667046202</c:v>
                </c:pt>
                <c:pt idx="434">
                  <c:v>0.32550905497722898</c:v>
                </c:pt>
                <c:pt idx="435">
                  <c:v>0.32550905497722898</c:v>
                </c:pt>
                <c:pt idx="436">
                  <c:v>0.32550905497722898</c:v>
                </c:pt>
                <c:pt idx="437">
                  <c:v>0.32550905497722898</c:v>
                </c:pt>
                <c:pt idx="438">
                  <c:v>0.32550905497722898</c:v>
                </c:pt>
                <c:pt idx="439">
                  <c:v>0.32550905497722898</c:v>
                </c:pt>
                <c:pt idx="440">
                  <c:v>0.32541720435114602</c:v>
                </c:pt>
                <c:pt idx="441">
                  <c:v>0.32541720435114602</c:v>
                </c:pt>
                <c:pt idx="442">
                  <c:v>0.32533165766069999</c:v>
                </c:pt>
                <c:pt idx="443">
                  <c:v>0.32533165766069999</c:v>
                </c:pt>
                <c:pt idx="444">
                  <c:v>0.32533165766069999</c:v>
                </c:pt>
                <c:pt idx="445">
                  <c:v>0.32533165766069999</c:v>
                </c:pt>
                <c:pt idx="446">
                  <c:v>0.32533165766069999</c:v>
                </c:pt>
                <c:pt idx="447">
                  <c:v>0.32533165766069999</c:v>
                </c:pt>
                <c:pt idx="448">
                  <c:v>0.32533165766069999</c:v>
                </c:pt>
                <c:pt idx="449">
                  <c:v>0.32533165766069999</c:v>
                </c:pt>
                <c:pt idx="450">
                  <c:v>0.32533165766069999</c:v>
                </c:pt>
                <c:pt idx="451">
                  <c:v>0.32533165766069999</c:v>
                </c:pt>
                <c:pt idx="452">
                  <c:v>0.32533165766069999</c:v>
                </c:pt>
                <c:pt idx="453">
                  <c:v>0.32533165766069999</c:v>
                </c:pt>
                <c:pt idx="454">
                  <c:v>0.32533165766069999</c:v>
                </c:pt>
                <c:pt idx="455">
                  <c:v>0.32533165766069999</c:v>
                </c:pt>
                <c:pt idx="456">
                  <c:v>0.32533165766069999</c:v>
                </c:pt>
                <c:pt idx="457">
                  <c:v>0.32533165766069999</c:v>
                </c:pt>
                <c:pt idx="458">
                  <c:v>0.32533165766069999</c:v>
                </c:pt>
                <c:pt idx="459">
                  <c:v>0.32533165766069999</c:v>
                </c:pt>
                <c:pt idx="460">
                  <c:v>0.32533165766069999</c:v>
                </c:pt>
                <c:pt idx="461">
                  <c:v>0.32533165766069999</c:v>
                </c:pt>
                <c:pt idx="462">
                  <c:v>0.32496953992211602</c:v>
                </c:pt>
                <c:pt idx="463">
                  <c:v>0.32496953992211602</c:v>
                </c:pt>
                <c:pt idx="464">
                  <c:v>0.32496953992211602</c:v>
                </c:pt>
                <c:pt idx="465">
                  <c:v>0.32496953992211602</c:v>
                </c:pt>
                <c:pt idx="466">
                  <c:v>0.32496953992211602</c:v>
                </c:pt>
                <c:pt idx="467">
                  <c:v>0.32496953992211602</c:v>
                </c:pt>
                <c:pt idx="468">
                  <c:v>0.32496953992211602</c:v>
                </c:pt>
                <c:pt idx="469">
                  <c:v>0.32487394822910098</c:v>
                </c:pt>
                <c:pt idx="470">
                  <c:v>0.32487394822910098</c:v>
                </c:pt>
                <c:pt idx="471">
                  <c:v>0.32487394822910098</c:v>
                </c:pt>
                <c:pt idx="472">
                  <c:v>0.32487394822910098</c:v>
                </c:pt>
                <c:pt idx="473">
                  <c:v>0.32487394822910098</c:v>
                </c:pt>
                <c:pt idx="474">
                  <c:v>0.32487394822910098</c:v>
                </c:pt>
                <c:pt idx="475">
                  <c:v>0.32487394822910098</c:v>
                </c:pt>
                <c:pt idx="476">
                  <c:v>0.32487394822910098</c:v>
                </c:pt>
                <c:pt idx="477">
                  <c:v>0.32487394822910098</c:v>
                </c:pt>
                <c:pt idx="478">
                  <c:v>0.32487394822910098</c:v>
                </c:pt>
                <c:pt idx="479">
                  <c:v>0.32456302083621502</c:v>
                </c:pt>
                <c:pt idx="480">
                  <c:v>0.32456302083621502</c:v>
                </c:pt>
                <c:pt idx="481">
                  <c:v>0.32456302083621502</c:v>
                </c:pt>
                <c:pt idx="482">
                  <c:v>0.32456302083621502</c:v>
                </c:pt>
                <c:pt idx="483">
                  <c:v>0.32259518885549399</c:v>
                </c:pt>
                <c:pt idx="484">
                  <c:v>0.32259518885549399</c:v>
                </c:pt>
                <c:pt idx="485">
                  <c:v>0.32259518885549399</c:v>
                </c:pt>
                <c:pt idx="486">
                  <c:v>0.32259518885549399</c:v>
                </c:pt>
                <c:pt idx="487">
                  <c:v>0.32259518885549399</c:v>
                </c:pt>
                <c:pt idx="488">
                  <c:v>0.32259518885549399</c:v>
                </c:pt>
                <c:pt idx="489">
                  <c:v>0.32259518885549399</c:v>
                </c:pt>
                <c:pt idx="490">
                  <c:v>0.32259518885549399</c:v>
                </c:pt>
                <c:pt idx="491">
                  <c:v>0.32259518885549399</c:v>
                </c:pt>
                <c:pt idx="492">
                  <c:v>0.32259518885549399</c:v>
                </c:pt>
                <c:pt idx="493">
                  <c:v>0.32259518885549399</c:v>
                </c:pt>
                <c:pt idx="494">
                  <c:v>0.32259518885549399</c:v>
                </c:pt>
                <c:pt idx="495">
                  <c:v>0.32259518885549399</c:v>
                </c:pt>
                <c:pt idx="496">
                  <c:v>0.32257904760148598</c:v>
                </c:pt>
                <c:pt idx="497">
                  <c:v>0.32257904760148598</c:v>
                </c:pt>
                <c:pt idx="498">
                  <c:v>0.32257904760148598</c:v>
                </c:pt>
                <c:pt idx="499">
                  <c:v>0.32257904760148598</c:v>
                </c:pt>
                <c:pt idx="500">
                  <c:v>0.32257904760148598</c:v>
                </c:pt>
                <c:pt idx="501">
                  <c:v>0.32111122024858502</c:v>
                </c:pt>
                <c:pt idx="502">
                  <c:v>0.32111122024858502</c:v>
                </c:pt>
                <c:pt idx="503">
                  <c:v>0.32111122024858502</c:v>
                </c:pt>
                <c:pt idx="504">
                  <c:v>0.32111122024858502</c:v>
                </c:pt>
                <c:pt idx="505">
                  <c:v>0.32111122024858502</c:v>
                </c:pt>
                <c:pt idx="506">
                  <c:v>0.32111122024858502</c:v>
                </c:pt>
                <c:pt idx="507">
                  <c:v>0.32111122024858502</c:v>
                </c:pt>
                <c:pt idx="508">
                  <c:v>0.32111122024858502</c:v>
                </c:pt>
                <c:pt idx="509">
                  <c:v>0.32111122024858502</c:v>
                </c:pt>
                <c:pt idx="510">
                  <c:v>0.32111122024858502</c:v>
                </c:pt>
                <c:pt idx="511">
                  <c:v>0.32111122024858502</c:v>
                </c:pt>
                <c:pt idx="512">
                  <c:v>0.32111122024858502</c:v>
                </c:pt>
                <c:pt idx="513">
                  <c:v>0.32111122024858502</c:v>
                </c:pt>
                <c:pt idx="514">
                  <c:v>0.32111122024858502</c:v>
                </c:pt>
                <c:pt idx="515">
                  <c:v>0.32111122024858502</c:v>
                </c:pt>
                <c:pt idx="516">
                  <c:v>0.32111122024858502</c:v>
                </c:pt>
                <c:pt idx="517">
                  <c:v>0.32111122024858502</c:v>
                </c:pt>
                <c:pt idx="518">
                  <c:v>0.32111122024858502</c:v>
                </c:pt>
                <c:pt idx="519">
                  <c:v>0.32111122024858502</c:v>
                </c:pt>
                <c:pt idx="520">
                  <c:v>0.32111122024858502</c:v>
                </c:pt>
                <c:pt idx="521">
                  <c:v>0.32111122024858502</c:v>
                </c:pt>
                <c:pt idx="522">
                  <c:v>0.32111122024858502</c:v>
                </c:pt>
                <c:pt idx="523">
                  <c:v>0.32111122024858502</c:v>
                </c:pt>
                <c:pt idx="524">
                  <c:v>0.32111122024858502</c:v>
                </c:pt>
                <c:pt idx="525">
                  <c:v>0.32111122024858502</c:v>
                </c:pt>
                <c:pt idx="526">
                  <c:v>0.32111122024858502</c:v>
                </c:pt>
                <c:pt idx="527">
                  <c:v>0.32111122024858502</c:v>
                </c:pt>
                <c:pt idx="528">
                  <c:v>0.32111122024858502</c:v>
                </c:pt>
                <c:pt idx="529">
                  <c:v>0.31957301986909697</c:v>
                </c:pt>
                <c:pt idx="530">
                  <c:v>0.31957301986909697</c:v>
                </c:pt>
                <c:pt idx="531">
                  <c:v>0.31957301986909697</c:v>
                </c:pt>
                <c:pt idx="532">
                  <c:v>0.31957301986909697</c:v>
                </c:pt>
                <c:pt idx="533">
                  <c:v>0.31957301986909697</c:v>
                </c:pt>
                <c:pt idx="534">
                  <c:v>0.31957301986909697</c:v>
                </c:pt>
                <c:pt idx="535">
                  <c:v>0.31957301986909697</c:v>
                </c:pt>
                <c:pt idx="536">
                  <c:v>0.31957301986909697</c:v>
                </c:pt>
                <c:pt idx="537">
                  <c:v>0.31957301986909697</c:v>
                </c:pt>
                <c:pt idx="538">
                  <c:v>0.31957301986909697</c:v>
                </c:pt>
                <c:pt idx="539">
                  <c:v>0.31957301986909697</c:v>
                </c:pt>
                <c:pt idx="540">
                  <c:v>0.31957301986909697</c:v>
                </c:pt>
                <c:pt idx="541">
                  <c:v>0.31957301986909697</c:v>
                </c:pt>
                <c:pt idx="542">
                  <c:v>0.31833563284308197</c:v>
                </c:pt>
                <c:pt idx="543">
                  <c:v>0.31833563284308197</c:v>
                </c:pt>
                <c:pt idx="544">
                  <c:v>0.31832103903202502</c:v>
                </c:pt>
                <c:pt idx="545">
                  <c:v>0.31832103903202502</c:v>
                </c:pt>
                <c:pt idx="546">
                  <c:v>0.31832103903202502</c:v>
                </c:pt>
                <c:pt idx="547">
                  <c:v>0.31832103903202502</c:v>
                </c:pt>
                <c:pt idx="548">
                  <c:v>0.31832103903202502</c:v>
                </c:pt>
                <c:pt idx="549">
                  <c:v>0.31809764809923302</c:v>
                </c:pt>
                <c:pt idx="550">
                  <c:v>0.31809764809923302</c:v>
                </c:pt>
                <c:pt idx="551">
                  <c:v>0.31809764809923302</c:v>
                </c:pt>
                <c:pt idx="552">
                  <c:v>0.31809764809923302</c:v>
                </c:pt>
                <c:pt idx="553">
                  <c:v>0.31809764809923302</c:v>
                </c:pt>
                <c:pt idx="554">
                  <c:v>0.31809764809923302</c:v>
                </c:pt>
                <c:pt idx="555">
                  <c:v>0.31809764809923302</c:v>
                </c:pt>
                <c:pt idx="556">
                  <c:v>0.31809764809923302</c:v>
                </c:pt>
                <c:pt idx="557">
                  <c:v>0.31809764809923302</c:v>
                </c:pt>
                <c:pt idx="558">
                  <c:v>0.31809764809923302</c:v>
                </c:pt>
                <c:pt idx="559">
                  <c:v>0.31809764809923302</c:v>
                </c:pt>
                <c:pt idx="560">
                  <c:v>0.31809764809923302</c:v>
                </c:pt>
                <c:pt idx="561">
                  <c:v>0.31809764809923302</c:v>
                </c:pt>
                <c:pt idx="562">
                  <c:v>0.31809764809923302</c:v>
                </c:pt>
                <c:pt idx="563">
                  <c:v>0.32434743069415201</c:v>
                </c:pt>
                <c:pt idx="564">
                  <c:v>0.32434743069415201</c:v>
                </c:pt>
                <c:pt idx="565">
                  <c:v>0.32434743069415201</c:v>
                </c:pt>
                <c:pt idx="566">
                  <c:v>0.32434743069415201</c:v>
                </c:pt>
                <c:pt idx="567">
                  <c:v>0.32434743069415201</c:v>
                </c:pt>
                <c:pt idx="568">
                  <c:v>0.32434743069415201</c:v>
                </c:pt>
                <c:pt idx="569">
                  <c:v>0.32434743069415201</c:v>
                </c:pt>
                <c:pt idx="570">
                  <c:v>0.32434743069415201</c:v>
                </c:pt>
                <c:pt idx="571">
                  <c:v>0.32434743069415201</c:v>
                </c:pt>
                <c:pt idx="572">
                  <c:v>0.32434743069415201</c:v>
                </c:pt>
                <c:pt idx="573">
                  <c:v>0.32434743069415201</c:v>
                </c:pt>
                <c:pt idx="574">
                  <c:v>0.32434743069415201</c:v>
                </c:pt>
                <c:pt idx="575">
                  <c:v>0.32434743069415201</c:v>
                </c:pt>
                <c:pt idx="576">
                  <c:v>0.32211712919896501</c:v>
                </c:pt>
                <c:pt idx="577">
                  <c:v>0.321096881506021</c:v>
                </c:pt>
                <c:pt idx="578">
                  <c:v>0.321096881506021</c:v>
                </c:pt>
                <c:pt idx="579">
                  <c:v>0.321096881506021</c:v>
                </c:pt>
                <c:pt idx="580">
                  <c:v>0.321096881506021</c:v>
                </c:pt>
                <c:pt idx="581">
                  <c:v>0.321096881506021</c:v>
                </c:pt>
                <c:pt idx="582">
                  <c:v>0.321096881506021</c:v>
                </c:pt>
                <c:pt idx="583">
                  <c:v>0.321096881506021</c:v>
                </c:pt>
                <c:pt idx="584">
                  <c:v>0.32024355915083902</c:v>
                </c:pt>
                <c:pt idx="585">
                  <c:v>0.32024355915083902</c:v>
                </c:pt>
                <c:pt idx="586">
                  <c:v>0.32024355915083902</c:v>
                </c:pt>
                <c:pt idx="587">
                  <c:v>0.32024355915083902</c:v>
                </c:pt>
                <c:pt idx="588">
                  <c:v>0.32024355915083902</c:v>
                </c:pt>
                <c:pt idx="589">
                  <c:v>0.32024355915083902</c:v>
                </c:pt>
                <c:pt idx="590">
                  <c:v>0.32024355915083902</c:v>
                </c:pt>
                <c:pt idx="591">
                  <c:v>0.32024355915083902</c:v>
                </c:pt>
                <c:pt idx="592">
                  <c:v>0.32024355915083902</c:v>
                </c:pt>
                <c:pt idx="593">
                  <c:v>0.32024355915083902</c:v>
                </c:pt>
                <c:pt idx="594">
                  <c:v>0.32024355915083902</c:v>
                </c:pt>
                <c:pt idx="595">
                  <c:v>0.32024355915083902</c:v>
                </c:pt>
                <c:pt idx="596">
                  <c:v>0.32024355915083902</c:v>
                </c:pt>
                <c:pt idx="597">
                  <c:v>0.31999271169976001</c:v>
                </c:pt>
                <c:pt idx="598">
                  <c:v>0.31999271169976001</c:v>
                </c:pt>
                <c:pt idx="599">
                  <c:v>0.31999271169976001</c:v>
                </c:pt>
                <c:pt idx="600">
                  <c:v>0.31999271169976001</c:v>
                </c:pt>
                <c:pt idx="601">
                  <c:v>0.31999271169976001</c:v>
                </c:pt>
                <c:pt idx="602">
                  <c:v>0.31999271169976001</c:v>
                </c:pt>
                <c:pt idx="603">
                  <c:v>0.31999271169976001</c:v>
                </c:pt>
                <c:pt idx="604">
                  <c:v>0.31999271169976001</c:v>
                </c:pt>
                <c:pt idx="605">
                  <c:v>0.31999271169976001</c:v>
                </c:pt>
                <c:pt idx="606">
                  <c:v>0.31997950240779599</c:v>
                </c:pt>
                <c:pt idx="607">
                  <c:v>0.31997950240779599</c:v>
                </c:pt>
                <c:pt idx="608">
                  <c:v>0.31997950240779599</c:v>
                </c:pt>
                <c:pt idx="609">
                  <c:v>0.31997950240779599</c:v>
                </c:pt>
                <c:pt idx="610">
                  <c:v>0.31997950240779599</c:v>
                </c:pt>
                <c:pt idx="611">
                  <c:v>0.31997950240779599</c:v>
                </c:pt>
                <c:pt idx="612">
                  <c:v>0.31997950240779599</c:v>
                </c:pt>
                <c:pt idx="613">
                  <c:v>0.31997950240779599</c:v>
                </c:pt>
                <c:pt idx="614">
                  <c:v>0.31997950240779599</c:v>
                </c:pt>
                <c:pt idx="615">
                  <c:v>0.31997950240779599</c:v>
                </c:pt>
                <c:pt idx="616">
                  <c:v>0.31997950240779599</c:v>
                </c:pt>
                <c:pt idx="617">
                  <c:v>0.31997950240779599</c:v>
                </c:pt>
                <c:pt idx="618">
                  <c:v>0.31997950240779599</c:v>
                </c:pt>
                <c:pt idx="619">
                  <c:v>0.31997950240779599</c:v>
                </c:pt>
                <c:pt idx="620">
                  <c:v>0.31997950240779599</c:v>
                </c:pt>
                <c:pt idx="621">
                  <c:v>0.31997950240779599</c:v>
                </c:pt>
                <c:pt idx="622">
                  <c:v>0.31997950240779599</c:v>
                </c:pt>
                <c:pt idx="623">
                  <c:v>0.31975351826589499</c:v>
                </c:pt>
                <c:pt idx="624">
                  <c:v>0.31975351826589499</c:v>
                </c:pt>
                <c:pt idx="625">
                  <c:v>0.31975351826589499</c:v>
                </c:pt>
                <c:pt idx="626">
                  <c:v>0.31975351826589499</c:v>
                </c:pt>
                <c:pt idx="627">
                  <c:v>0.31975351826589499</c:v>
                </c:pt>
                <c:pt idx="628">
                  <c:v>0.31975351826589499</c:v>
                </c:pt>
                <c:pt idx="629">
                  <c:v>0.31975351826589499</c:v>
                </c:pt>
                <c:pt idx="630">
                  <c:v>0.31975351826589499</c:v>
                </c:pt>
                <c:pt idx="631">
                  <c:v>0.31975351826589499</c:v>
                </c:pt>
                <c:pt idx="632">
                  <c:v>0.31975351826589499</c:v>
                </c:pt>
                <c:pt idx="633">
                  <c:v>0.31975351826589499</c:v>
                </c:pt>
                <c:pt idx="634">
                  <c:v>0.31975351826589499</c:v>
                </c:pt>
                <c:pt idx="635">
                  <c:v>0.31975351826589499</c:v>
                </c:pt>
                <c:pt idx="636">
                  <c:v>0.31975351826589499</c:v>
                </c:pt>
                <c:pt idx="637">
                  <c:v>0.31975351826589499</c:v>
                </c:pt>
                <c:pt idx="638">
                  <c:v>0.31975351826589499</c:v>
                </c:pt>
                <c:pt idx="639">
                  <c:v>0.31975351826589499</c:v>
                </c:pt>
                <c:pt idx="640">
                  <c:v>0.31975351826589499</c:v>
                </c:pt>
                <c:pt idx="641">
                  <c:v>0.31975351826589499</c:v>
                </c:pt>
                <c:pt idx="642">
                  <c:v>0.31975351826589499</c:v>
                </c:pt>
                <c:pt idx="643">
                  <c:v>0.31975351826589499</c:v>
                </c:pt>
                <c:pt idx="644">
                  <c:v>0.31975351826589499</c:v>
                </c:pt>
                <c:pt idx="645">
                  <c:v>0.31975351826589499</c:v>
                </c:pt>
                <c:pt idx="646">
                  <c:v>0.31975351826589499</c:v>
                </c:pt>
                <c:pt idx="647">
                  <c:v>0.31975351826589499</c:v>
                </c:pt>
                <c:pt idx="648">
                  <c:v>0.31975351826589499</c:v>
                </c:pt>
                <c:pt idx="649">
                  <c:v>0.31975351826589499</c:v>
                </c:pt>
                <c:pt idx="650">
                  <c:v>0.31975351826589499</c:v>
                </c:pt>
                <c:pt idx="651">
                  <c:v>0.31966737672564999</c:v>
                </c:pt>
                <c:pt idx="652">
                  <c:v>0.31966737672564999</c:v>
                </c:pt>
                <c:pt idx="653">
                  <c:v>0.31966737672564999</c:v>
                </c:pt>
                <c:pt idx="654">
                  <c:v>0.31966737672564999</c:v>
                </c:pt>
                <c:pt idx="655">
                  <c:v>0.31966737672564999</c:v>
                </c:pt>
                <c:pt idx="656">
                  <c:v>0.31966737672564999</c:v>
                </c:pt>
                <c:pt idx="657">
                  <c:v>0.31966737672564999</c:v>
                </c:pt>
                <c:pt idx="658">
                  <c:v>0.31966737672564999</c:v>
                </c:pt>
                <c:pt idx="659">
                  <c:v>0.31966737672564999</c:v>
                </c:pt>
                <c:pt idx="660">
                  <c:v>0.31966737672564999</c:v>
                </c:pt>
                <c:pt idx="661">
                  <c:v>0.31966737672564999</c:v>
                </c:pt>
                <c:pt idx="662">
                  <c:v>0.31966737672564999</c:v>
                </c:pt>
                <c:pt idx="663">
                  <c:v>0.31966737672564999</c:v>
                </c:pt>
                <c:pt idx="664">
                  <c:v>0.31966737672564999</c:v>
                </c:pt>
                <c:pt idx="665">
                  <c:v>0.31966737672564999</c:v>
                </c:pt>
                <c:pt idx="666">
                  <c:v>0.31966737672564999</c:v>
                </c:pt>
                <c:pt idx="667">
                  <c:v>0.31966737672564999</c:v>
                </c:pt>
                <c:pt idx="668">
                  <c:v>0.31966737672564999</c:v>
                </c:pt>
                <c:pt idx="669">
                  <c:v>0.31966737672564999</c:v>
                </c:pt>
                <c:pt idx="670">
                  <c:v>0.31966737672564999</c:v>
                </c:pt>
                <c:pt idx="671">
                  <c:v>0.31966737672564999</c:v>
                </c:pt>
                <c:pt idx="672">
                  <c:v>0.31966737672564999</c:v>
                </c:pt>
                <c:pt idx="673">
                  <c:v>0.31966737672564999</c:v>
                </c:pt>
                <c:pt idx="674">
                  <c:v>0.31966737672564999</c:v>
                </c:pt>
                <c:pt idx="675">
                  <c:v>0.31966737672564999</c:v>
                </c:pt>
                <c:pt idx="676">
                  <c:v>0.31966737672564999</c:v>
                </c:pt>
                <c:pt idx="677">
                  <c:v>0.31966737672564999</c:v>
                </c:pt>
                <c:pt idx="678">
                  <c:v>0.31966737672564999</c:v>
                </c:pt>
                <c:pt idx="679">
                  <c:v>0.31966737672564999</c:v>
                </c:pt>
                <c:pt idx="680">
                  <c:v>0.31966737672564999</c:v>
                </c:pt>
                <c:pt idx="681">
                  <c:v>0.31966737672564999</c:v>
                </c:pt>
                <c:pt idx="682">
                  <c:v>0.31966737672564999</c:v>
                </c:pt>
                <c:pt idx="683">
                  <c:v>0.31966737672564999</c:v>
                </c:pt>
                <c:pt idx="684">
                  <c:v>0.31966737672564999</c:v>
                </c:pt>
                <c:pt idx="685">
                  <c:v>0.31955965915592499</c:v>
                </c:pt>
                <c:pt idx="686">
                  <c:v>0.31955965915592499</c:v>
                </c:pt>
                <c:pt idx="687">
                  <c:v>0.31955965915592499</c:v>
                </c:pt>
                <c:pt idx="688">
                  <c:v>0.31955965915592499</c:v>
                </c:pt>
                <c:pt idx="689">
                  <c:v>0.31955965915592499</c:v>
                </c:pt>
                <c:pt idx="690">
                  <c:v>0.31955965915592499</c:v>
                </c:pt>
                <c:pt idx="691">
                  <c:v>0.31955965915592499</c:v>
                </c:pt>
                <c:pt idx="692">
                  <c:v>0.31955965915592499</c:v>
                </c:pt>
                <c:pt idx="693">
                  <c:v>0.31955965915592499</c:v>
                </c:pt>
                <c:pt idx="694">
                  <c:v>0.31955965915592499</c:v>
                </c:pt>
                <c:pt idx="695">
                  <c:v>0.31955965915592499</c:v>
                </c:pt>
                <c:pt idx="696">
                  <c:v>0.31955965915592499</c:v>
                </c:pt>
                <c:pt idx="697">
                  <c:v>0.31955965915592499</c:v>
                </c:pt>
                <c:pt idx="698">
                  <c:v>0.31955965915592499</c:v>
                </c:pt>
                <c:pt idx="699">
                  <c:v>0.32582975004789599</c:v>
                </c:pt>
                <c:pt idx="700">
                  <c:v>0.32582975004789599</c:v>
                </c:pt>
                <c:pt idx="701">
                  <c:v>0.32582975004789599</c:v>
                </c:pt>
                <c:pt idx="702">
                  <c:v>0.32582975004789599</c:v>
                </c:pt>
                <c:pt idx="703">
                  <c:v>0.32582975004789599</c:v>
                </c:pt>
                <c:pt idx="704">
                  <c:v>0.32582975004789599</c:v>
                </c:pt>
                <c:pt idx="705">
                  <c:v>0.32582975004789599</c:v>
                </c:pt>
                <c:pt idx="706">
                  <c:v>0.32582975004789599</c:v>
                </c:pt>
                <c:pt idx="707">
                  <c:v>0.32582975004789599</c:v>
                </c:pt>
                <c:pt idx="708">
                  <c:v>0.32567985596362298</c:v>
                </c:pt>
                <c:pt idx="709">
                  <c:v>0.32567985596362298</c:v>
                </c:pt>
                <c:pt idx="710">
                  <c:v>0.32567985596362298</c:v>
                </c:pt>
                <c:pt idx="711">
                  <c:v>0.32567985596362298</c:v>
                </c:pt>
                <c:pt idx="712">
                  <c:v>0.32567985596362298</c:v>
                </c:pt>
                <c:pt idx="713">
                  <c:v>0.331940084571551</c:v>
                </c:pt>
                <c:pt idx="714">
                  <c:v>0.331940084571551</c:v>
                </c:pt>
                <c:pt idx="715">
                  <c:v>0.331940084571551</c:v>
                </c:pt>
                <c:pt idx="716">
                  <c:v>0.331940084571551</c:v>
                </c:pt>
                <c:pt idx="717">
                  <c:v>0.331940084571551</c:v>
                </c:pt>
                <c:pt idx="718">
                  <c:v>0.331940084571551</c:v>
                </c:pt>
                <c:pt idx="719">
                  <c:v>0.331940084571551</c:v>
                </c:pt>
                <c:pt idx="720">
                  <c:v>0.331940084571551</c:v>
                </c:pt>
                <c:pt idx="721">
                  <c:v>0.331940084571551</c:v>
                </c:pt>
                <c:pt idx="722">
                  <c:v>0.331940084571551</c:v>
                </c:pt>
                <c:pt idx="723">
                  <c:v>0.331940084571551</c:v>
                </c:pt>
                <c:pt idx="724">
                  <c:v>0.331940084571551</c:v>
                </c:pt>
                <c:pt idx="725">
                  <c:v>0.331940084571551</c:v>
                </c:pt>
                <c:pt idx="726">
                  <c:v>0.331940084571551</c:v>
                </c:pt>
                <c:pt idx="727">
                  <c:v>0.331940084571551</c:v>
                </c:pt>
                <c:pt idx="728">
                  <c:v>0.331940084571551</c:v>
                </c:pt>
                <c:pt idx="729">
                  <c:v>0.331940084571551</c:v>
                </c:pt>
                <c:pt idx="730">
                  <c:v>0.331940084571551</c:v>
                </c:pt>
                <c:pt idx="731">
                  <c:v>0.331940084571551</c:v>
                </c:pt>
                <c:pt idx="732">
                  <c:v>0.331940084571551</c:v>
                </c:pt>
                <c:pt idx="733">
                  <c:v>0.331940084571551</c:v>
                </c:pt>
                <c:pt idx="734">
                  <c:v>0.331940084571551</c:v>
                </c:pt>
                <c:pt idx="735">
                  <c:v>0.331940084571551</c:v>
                </c:pt>
                <c:pt idx="736">
                  <c:v>0.331940084571551</c:v>
                </c:pt>
                <c:pt idx="737">
                  <c:v>0.331940084571551</c:v>
                </c:pt>
                <c:pt idx="738">
                  <c:v>0.331940084571551</c:v>
                </c:pt>
                <c:pt idx="739">
                  <c:v>0.331940084571551</c:v>
                </c:pt>
                <c:pt idx="740">
                  <c:v>0.331940084571551</c:v>
                </c:pt>
                <c:pt idx="741">
                  <c:v>0.331940084571551</c:v>
                </c:pt>
                <c:pt idx="742">
                  <c:v>0.331940084571551</c:v>
                </c:pt>
                <c:pt idx="743">
                  <c:v>0.331940084571551</c:v>
                </c:pt>
                <c:pt idx="744">
                  <c:v>0.331940084571551</c:v>
                </c:pt>
                <c:pt idx="745">
                  <c:v>0.331940084571551</c:v>
                </c:pt>
                <c:pt idx="746">
                  <c:v>0.331940084571551</c:v>
                </c:pt>
                <c:pt idx="747">
                  <c:v>0.331940084571551</c:v>
                </c:pt>
                <c:pt idx="748">
                  <c:v>0.331940084571551</c:v>
                </c:pt>
                <c:pt idx="749">
                  <c:v>0.331940084571551</c:v>
                </c:pt>
                <c:pt idx="750">
                  <c:v>0.331940084571551</c:v>
                </c:pt>
                <c:pt idx="751">
                  <c:v>0.33171921528848503</c:v>
                </c:pt>
                <c:pt idx="752">
                  <c:v>0.33171921528848503</c:v>
                </c:pt>
                <c:pt idx="753">
                  <c:v>0.331940084571551</c:v>
                </c:pt>
                <c:pt idx="754">
                  <c:v>0.331940084571551</c:v>
                </c:pt>
                <c:pt idx="755">
                  <c:v>0.331940084571551</c:v>
                </c:pt>
                <c:pt idx="756">
                  <c:v>0.331940084571551</c:v>
                </c:pt>
                <c:pt idx="757">
                  <c:v>0.331940084571551</c:v>
                </c:pt>
                <c:pt idx="758">
                  <c:v>0.331940084571551</c:v>
                </c:pt>
                <c:pt idx="759">
                  <c:v>0.331940084571551</c:v>
                </c:pt>
                <c:pt idx="760">
                  <c:v>0.331940084571551</c:v>
                </c:pt>
                <c:pt idx="761">
                  <c:v>0.331940084571551</c:v>
                </c:pt>
                <c:pt idx="762">
                  <c:v>0.331940084571551</c:v>
                </c:pt>
                <c:pt idx="763">
                  <c:v>0.331940084571551</c:v>
                </c:pt>
                <c:pt idx="764">
                  <c:v>0.331940084571551</c:v>
                </c:pt>
                <c:pt idx="765">
                  <c:v>0.331940084571551</c:v>
                </c:pt>
                <c:pt idx="766">
                  <c:v>0.331940084571551</c:v>
                </c:pt>
                <c:pt idx="767">
                  <c:v>0.331940084571551</c:v>
                </c:pt>
                <c:pt idx="768">
                  <c:v>0.331940084571551</c:v>
                </c:pt>
                <c:pt idx="769">
                  <c:v>0.331940084571551</c:v>
                </c:pt>
                <c:pt idx="770">
                  <c:v>0.331940084571551</c:v>
                </c:pt>
                <c:pt idx="771">
                  <c:v>0.331940084571551</c:v>
                </c:pt>
                <c:pt idx="772">
                  <c:v>0.33171921528848503</c:v>
                </c:pt>
                <c:pt idx="773">
                  <c:v>0.33171921528848503</c:v>
                </c:pt>
                <c:pt idx="774">
                  <c:v>0.33171921528848503</c:v>
                </c:pt>
                <c:pt idx="775">
                  <c:v>0.33171921528848503</c:v>
                </c:pt>
                <c:pt idx="776">
                  <c:v>0.33171921528848503</c:v>
                </c:pt>
                <c:pt idx="777">
                  <c:v>0.33171921528848503</c:v>
                </c:pt>
                <c:pt idx="778">
                  <c:v>0.33171921528848503</c:v>
                </c:pt>
                <c:pt idx="779">
                  <c:v>0.33171921528848503</c:v>
                </c:pt>
                <c:pt idx="780">
                  <c:v>0.33171921528848503</c:v>
                </c:pt>
                <c:pt idx="781">
                  <c:v>0.33171921528848503</c:v>
                </c:pt>
                <c:pt idx="782">
                  <c:v>0.33171921528848503</c:v>
                </c:pt>
                <c:pt idx="783">
                  <c:v>0.33171921528848503</c:v>
                </c:pt>
                <c:pt idx="784">
                  <c:v>0.33171921528848503</c:v>
                </c:pt>
                <c:pt idx="785">
                  <c:v>0.33171921528848503</c:v>
                </c:pt>
                <c:pt idx="786">
                  <c:v>0.33171921528848503</c:v>
                </c:pt>
                <c:pt idx="787">
                  <c:v>0.33097259643728599</c:v>
                </c:pt>
                <c:pt idx="788">
                  <c:v>0.33097259643728599</c:v>
                </c:pt>
                <c:pt idx="789">
                  <c:v>0.33097259643728599</c:v>
                </c:pt>
                <c:pt idx="790">
                  <c:v>0.33097259643728599</c:v>
                </c:pt>
                <c:pt idx="791">
                  <c:v>0.33097259643728599</c:v>
                </c:pt>
                <c:pt idx="792">
                  <c:v>0.33097259643728599</c:v>
                </c:pt>
                <c:pt idx="793">
                  <c:v>0.33097259643728599</c:v>
                </c:pt>
                <c:pt idx="794">
                  <c:v>0.33097259643728599</c:v>
                </c:pt>
                <c:pt idx="795">
                  <c:v>0.33097259643728599</c:v>
                </c:pt>
                <c:pt idx="796">
                  <c:v>0.33097259643728599</c:v>
                </c:pt>
                <c:pt idx="797">
                  <c:v>0.33097259643728599</c:v>
                </c:pt>
                <c:pt idx="798">
                  <c:v>0.33097259643728599</c:v>
                </c:pt>
                <c:pt idx="799">
                  <c:v>0.33097259643728599</c:v>
                </c:pt>
                <c:pt idx="800">
                  <c:v>0.33097259643728599</c:v>
                </c:pt>
                <c:pt idx="801">
                  <c:v>0.33097259643728599</c:v>
                </c:pt>
                <c:pt idx="802">
                  <c:v>0.33097259643728599</c:v>
                </c:pt>
                <c:pt idx="803">
                  <c:v>0.33097259643728599</c:v>
                </c:pt>
                <c:pt idx="804">
                  <c:v>0.33097259643728599</c:v>
                </c:pt>
                <c:pt idx="805">
                  <c:v>0.33097259643728599</c:v>
                </c:pt>
                <c:pt idx="806">
                  <c:v>0.33097259643728599</c:v>
                </c:pt>
                <c:pt idx="807">
                  <c:v>0.33097259643728599</c:v>
                </c:pt>
                <c:pt idx="808">
                  <c:v>0.33097259643728599</c:v>
                </c:pt>
                <c:pt idx="809">
                  <c:v>0.33097259643728599</c:v>
                </c:pt>
                <c:pt idx="810">
                  <c:v>0.33097259643728599</c:v>
                </c:pt>
                <c:pt idx="811">
                  <c:v>0.33097259643728599</c:v>
                </c:pt>
                <c:pt idx="812">
                  <c:v>0.33097259643728599</c:v>
                </c:pt>
                <c:pt idx="813">
                  <c:v>0.33097259643728599</c:v>
                </c:pt>
                <c:pt idx="814">
                  <c:v>0.33097259643728599</c:v>
                </c:pt>
                <c:pt idx="815">
                  <c:v>0.33097259643728599</c:v>
                </c:pt>
                <c:pt idx="816">
                  <c:v>0.33097259643728599</c:v>
                </c:pt>
                <c:pt idx="817">
                  <c:v>0.33097259643728599</c:v>
                </c:pt>
                <c:pt idx="818">
                  <c:v>0.33097259643728599</c:v>
                </c:pt>
                <c:pt idx="819">
                  <c:v>0.33097259643728599</c:v>
                </c:pt>
                <c:pt idx="820">
                  <c:v>0.33097259643728599</c:v>
                </c:pt>
                <c:pt idx="821">
                  <c:v>0.33097259643728599</c:v>
                </c:pt>
                <c:pt idx="822">
                  <c:v>0.33097259643728599</c:v>
                </c:pt>
                <c:pt idx="823">
                  <c:v>0.33097259643728599</c:v>
                </c:pt>
                <c:pt idx="824">
                  <c:v>0.33097259643728599</c:v>
                </c:pt>
                <c:pt idx="825">
                  <c:v>0.33089781783286099</c:v>
                </c:pt>
                <c:pt idx="826">
                  <c:v>0.33089781783286099</c:v>
                </c:pt>
                <c:pt idx="827">
                  <c:v>0.33089781783286099</c:v>
                </c:pt>
                <c:pt idx="828">
                  <c:v>0.33089781783286099</c:v>
                </c:pt>
                <c:pt idx="829">
                  <c:v>0.33089781783286099</c:v>
                </c:pt>
                <c:pt idx="830">
                  <c:v>0.33089781783286099</c:v>
                </c:pt>
                <c:pt idx="831">
                  <c:v>0.33089781783286099</c:v>
                </c:pt>
                <c:pt idx="832">
                  <c:v>0.33089781783286099</c:v>
                </c:pt>
                <c:pt idx="833">
                  <c:v>0.33089781783286099</c:v>
                </c:pt>
                <c:pt idx="834">
                  <c:v>0.33089781783286099</c:v>
                </c:pt>
                <c:pt idx="835">
                  <c:v>0.33089781783286099</c:v>
                </c:pt>
                <c:pt idx="836">
                  <c:v>0.33017770655306899</c:v>
                </c:pt>
                <c:pt idx="837">
                  <c:v>0.33017770655306899</c:v>
                </c:pt>
                <c:pt idx="838">
                  <c:v>0.33017770655306899</c:v>
                </c:pt>
                <c:pt idx="839">
                  <c:v>0.33017770655306899</c:v>
                </c:pt>
                <c:pt idx="840">
                  <c:v>0.33017770655306899</c:v>
                </c:pt>
                <c:pt idx="841">
                  <c:v>0.33017770655306899</c:v>
                </c:pt>
                <c:pt idx="842">
                  <c:v>0.33017770655306899</c:v>
                </c:pt>
                <c:pt idx="843">
                  <c:v>0.33017770655306899</c:v>
                </c:pt>
                <c:pt idx="844">
                  <c:v>0.33017770655306899</c:v>
                </c:pt>
                <c:pt idx="845">
                  <c:v>0.33017770655306899</c:v>
                </c:pt>
                <c:pt idx="846">
                  <c:v>0.33017770655306899</c:v>
                </c:pt>
                <c:pt idx="847">
                  <c:v>0.32791823836265299</c:v>
                </c:pt>
                <c:pt idx="848">
                  <c:v>0.32791823836265299</c:v>
                </c:pt>
                <c:pt idx="849">
                  <c:v>0.32791823836265299</c:v>
                </c:pt>
                <c:pt idx="850">
                  <c:v>0.32791823836265299</c:v>
                </c:pt>
                <c:pt idx="851">
                  <c:v>0.32791823836265299</c:v>
                </c:pt>
                <c:pt idx="852">
                  <c:v>0.32791823836265299</c:v>
                </c:pt>
                <c:pt idx="853">
                  <c:v>0.32791823836265299</c:v>
                </c:pt>
                <c:pt idx="854">
                  <c:v>0.32791823836265299</c:v>
                </c:pt>
                <c:pt idx="855">
                  <c:v>0.32791823836265299</c:v>
                </c:pt>
                <c:pt idx="856">
                  <c:v>0.32791823836265299</c:v>
                </c:pt>
                <c:pt idx="857">
                  <c:v>0.32791823836265299</c:v>
                </c:pt>
                <c:pt idx="858">
                  <c:v>0.32791823836265299</c:v>
                </c:pt>
                <c:pt idx="859">
                  <c:v>0.32791823836265299</c:v>
                </c:pt>
                <c:pt idx="860">
                  <c:v>0.32791823836265299</c:v>
                </c:pt>
                <c:pt idx="861">
                  <c:v>0.32791823836265299</c:v>
                </c:pt>
                <c:pt idx="862">
                  <c:v>0.32791823836265299</c:v>
                </c:pt>
                <c:pt idx="863">
                  <c:v>0.32791823836265299</c:v>
                </c:pt>
                <c:pt idx="864">
                  <c:v>0.32791823836265299</c:v>
                </c:pt>
                <c:pt idx="865">
                  <c:v>0.33419340482715099</c:v>
                </c:pt>
                <c:pt idx="866">
                  <c:v>0.34045786642745002</c:v>
                </c:pt>
                <c:pt idx="867">
                  <c:v>0.34045786642745002</c:v>
                </c:pt>
                <c:pt idx="868">
                  <c:v>0.34045786642745002</c:v>
                </c:pt>
                <c:pt idx="869">
                  <c:v>0.34045786642745002</c:v>
                </c:pt>
                <c:pt idx="870">
                  <c:v>0.339110141536071</c:v>
                </c:pt>
                <c:pt idx="871">
                  <c:v>0.339110141536071</c:v>
                </c:pt>
                <c:pt idx="872">
                  <c:v>0.339110141536071</c:v>
                </c:pt>
                <c:pt idx="873">
                  <c:v>0.339110141536071</c:v>
                </c:pt>
                <c:pt idx="874">
                  <c:v>0.339110141536071</c:v>
                </c:pt>
                <c:pt idx="875">
                  <c:v>0.339110141536071</c:v>
                </c:pt>
                <c:pt idx="876">
                  <c:v>0.339110141536071</c:v>
                </c:pt>
                <c:pt idx="877">
                  <c:v>0.339110141536071</c:v>
                </c:pt>
                <c:pt idx="878">
                  <c:v>0.339110141536071</c:v>
                </c:pt>
                <c:pt idx="879">
                  <c:v>0.339110141536071</c:v>
                </c:pt>
                <c:pt idx="880">
                  <c:v>0.339110141536071</c:v>
                </c:pt>
                <c:pt idx="881">
                  <c:v>0.339110141536071</c:v>
                </c:pt>
                <c:pt idx="882">
                  <c:v>0.339110141536071</c:v>
                </c:pt>
                <c:pt idx="883">
                  <c:v>0.339110141536071</c:v>
                </c:pt>
                <c:pt idx="884">
                  <c:v>0.339110141536071</c:v>
                </c:pt>
                <c:pt idx="885">
                  <c:v>0.339110141536071</c:v>
                </c:pt>
                <c:pt idx="886">
                  <c:v>0.339110141536071</c:v>
                </c:pt>
                <c:pt idx="887">
                  <c:v>0.339110141536071</c:v>
                </c:pt>
                <c:pt idx="888">
                  <c:v>0.339110141536071</c:v>
                </c:pt>
                <c:pt idx="889">
                  <c:v>0.339110141536071</c:v>
                </c:pt>
                <c:pt idx="890">
                  <c:v>0.339110141536071</c:v>
                </c:pt>
                <c:pt idx="891">
                  <c:v>0.339110141536071</c:v>
                </c:pt>
                <c:pt idx="892">
                  <c:v>0.339110141536071</c:v>
                </c:pt>
                <c:pt idx="893">
                  <c:v>0.339110141536071</c:v>
                </c:pt>
                <c:pt idx="894">
                  <c:v>0.339110141536071</c:v>
                </c:pt>
                <c:pt idx="895">
                  <c:v>0.339110141536071</c:v>
                </c:pt>
                <c:pt idx="896">
                  <c:v>0.339110141536071</c:v>
                </c:pt>
                <c:pt idx="897">
                  <c:v>0.339110141536071</c:v>
                </c:pt>
                <c:pt idx="898">
                  <c:v>0.339110141536071</c:v>
                </c:pt>
                <c:pt idx="899">
                  <c:v>0.339110141536071</c:v>
                </c:pt>
                <c:pt idx="900">
                  <c:v>0.339110141536071</c:v>
                </c:pt>
                <c:pt idx="901">
                  <c:v>0.339110141536071</c:v>
                </c:pt>
                <c:pt idx="902">
                  <c:v>0.339110141536071</c:v>
                </c:pt>
                <c:pt idx="903">
                  <c:v>0.33902970784502301</c:v>
                </c:pt>
                <c:pt idx="904">
                  <c:v>0.33902970784502301</c:v>
                </c:pt>
                <c:pt idx="905">
                  <c:v>0.33902970784502301</c:v>
                </c:pt>
                <c:pt idx="906">
                  <c:v>0.33902970784502301</c:v>
                </c:pt>
                <c:pt idx="907">
                  <c:v>0.33902970784502301</c:v>
                </c:pt>
                <c:pt idx="908">
                  <c:v>0.33902970784502301</c:v>
                </c:pt>
                <c:pt idx="909">
                  <c:v>0.33902970784502301</c:v>
                </c:pt>
                <c:pt idx="910">
                  <c:v>0.33902970784502301</c:v>
                </c:pt>
                <c:pt idx="911">
                  <c:v>0.33902970784502301</c:v>
                </c:pt>
                <c:pt idx="912">
                  <c:v>0.33902970784502301</c:v>
                </c:pt>
                <c:pt idx="913">
                  <c:v>0.33902970784502301</c:v>
                </c:pt>
                <c:pt idx="914">
                  <c:v>0.33902970784502301</c:v>
                </c:pt>
                <c:pt idx="915">
                  <c:v>0.33902970784502301</c:v>
                </c:pt>
                <c:pt idx="916">
                  <c:v>0.33902970784502301</c:v>
                </c:pt>
                <c:pt idx="917">
                  <c:v>0.33902970784502301</c:v>
                </c:pt>
                <c:pt idx="918">
                  <c:v>0.33902970784502301</c:v>
                </c:pt>
                <c:pt idx="919">
                  <c:v>0.33896713179604998</c:v>
                </c:pt>
                <c:pt idx="920">
                  <c:v>0.33896713179604998</c:v>
                </c:pt>
                <c:pt idx="921">
                  <c:v>0.33896713179604998</c:v>
                </c:pt>
                <c:pt idx="922">
                  <c:v>0.33896713179604998</c:v>
                </c:pt>
                <c:pt idx="923">
                  <c:v>0.33896713179604998</c:v>
                </c:pt>
                <c:pt idx="924">
                  <c:v>0.33896713179604998</c:v>
                </c:pt>
                <c:pt idx="925">
                  <c:v>0.33896713179604998</c:v>
                </c:pt>
                <c:pt idx="926">
                  <c:v>0.33896713179604998</c:v>
                </c:pt>
                <c:pt idx="927">
                  <c:v>0.33896713179604998</c:v>
                </c:pt>
                <c:pt idx="928">
                  <c:v>0.33896713179604998</c:v>
                </c:pt>
                <c:pt idx="929">
                  <c:v>0.33896713179604998</c:v>
                </c:pt>
                <c:pt idx="930">
                  <c:v>0.33896713179604998</c:v>
                </c:pt>
                <c:pt idx="931">
                  <c:v>0.33896713179604998</c:v>
                </c:pt>
                <c:pt idx="932">
                  <c:v>0.33896713179604998</c:v>
                </c:pt>
                <c:pt idx="933">
                  <c:v>0.338766791290249</c:v>
                </c:pt>
                <c:pt idx="934">
                  <c:v>0.338766791290249</c:v>
                </c:pt>
                <c:pt idx="935">
                  <c:v>0.338766791290249</c:v>
                </c:pt>
                <c:pt idx="936">
                  <c:v>0.338766791290249</c:v>
                </c:pt>
                <c:pt idx="937">
                  <c:v>0.338766791290249</c:v>
                </c:pt>
                <c:pt idx="938">
                  <c:v>0.338766791290249</c:v>
                </c:pt>
                <c:pt idx="939">
                  <c:v>0.338766791290249</c:v>
                </c:pt>
                <c:pt idx="940">
                  <c:v>0.33779878161500998</c:v>
                </c:pt>
                <c:pt idx="941">
                  <c:v>0.33779878161500998</c:v>
                </c:pt>
                <c:pt idx="942">
                  <c:v>0.33779878161500998</c:v>
                </c:pt>
                <c:pt idx="943">
                  <c:v>0.33779878161500998</c:v>
                </c:pt>
                <c:pt idx="944">
                  <c:v>0.33779878161500998</c:v>
                </c:pt>
                <c:pt idx="945">
                  <c:v>0.33779878161500998</c:v>
                </c:pt>
                <c:pt idx="946">
                  <c:v>0.33779878161500998</c:v>
                </c:pt>
                <c:pt idx="947">
                  <c:v>0.33779878161500998</c:v>
                </c:pt>
                <c:pt idx="948">
                  <c:v>0.33779878161500998</c:v>
                </c:pt>
                <c:pt idx="949">
                  <c:v>0.33779878161500998</c:v>
                </c:pt>
                <c:pt idx="950">
                  <c:v>0.33779878161500998</c:v>
                </c:pt>
                <c:pt idx="951">
                  <c:v>0.33779878161500998</c:v>
                </c:pt>
                <c:pt idx="952">
                  <c:v>0.33779878161500998</c:v>
                </c:pt>
                <c:pt idx="953">
                  <c:v>0.33779878161500998</c:v>
                </c:pt>
                <c:pt idx="954">
                  <c:v>0.33779878161500998</c:v>
                </c:pt>
                <c:pt idx="955">
                  <c:v>0.33779878161500998</c:v>
                </c:pt>
                <c:pt idx="956">
                  <c:v>0.33779878161500998</c:v>
                </c:pt>
                <c:pt idx="957">
                  <c:v>0.33779878161500998</c:v>
                </c:pt>
                <c:pt idx="958">
                  <c:v>0.33779878161500998</c:v>
                </c:pt>
                <c:pt idx="959">
                  <c:v>0.33719471805843498</c:v>
                </c:pt>
                <c:pt idx="960">
                  <c:v>0.33719471805843498</c:v>
                </c:pt>
                <c:pt idx="961">
                  <c:v>0.33719471805843498</c:v>
                </c:pt>
                <c:pt idx="962">
                  <c:v>0.33719471805843498</c:v>
                </c:pt>
                <c:pt idx="963">
                  <c:v>0.33719471805843498</c:v>
                </c:pt>
                <c:pt idx="964">
                  <c:v>0.33719471805843498</c:v>
                </c:pt>
                <c:pt idx="965">
                  <c:v>0.33719471805843498</c:v>
                </c:pt>
                <c:pt idx="966">
                  <c:v>0.33719471805843498</c:v>
                </c:pt>
                <c:pt idx="967">
                  <c:v>0.33719471805843498</c:v>
                </c:pt>
                <c:pt idx="968">
                  <c:v>0.33719471805843498</c:v>
                </c:pt>
                <c:pt idx="969">
                  <c:v>0.33719471805843498</c:v>
                </c:pt>
                <c:pt idx="970">
                  <c:v>0.33719471805843498</c:v>
                </c:pt>
                <c:pt idx="971">
                  <c:v>0.33719471805843498</c:v>
                </c:pt>
                <c:pt idx="972">
                  <c:v>0.33719471805843498</c:v>
                </c:pt>
                <c:pt idx="973">
                  <c:v>0.33719471805843498</c:v>
                </c:pt>
                <c:pt idx="974">
                  <c:v>0.33719471805843498</c:v>
                </c:pt>
                <c:pt idx="975">
                  <c:v>0.33719471805843498</c:v>
                </c:pt>
                <c:pt idx="976">
                  <c:v>0.33719471805843498</c:v>
                </c:pt>
                <c:pt idx="977">
                  <c:v>0.33719471805843498</c:v>
                </c:pt>
                <c:pt idx="978">
                  <c:v>0.33719471805843498</c:v>
                </c:pt>
                <c:pt idx="979">
                  <c:v>0.33642396390625001</c:v>
                </c:pt>
                <c:pt idx="980">
                  <c:v>0.33642396390625001</c:v>
                </c:pt>
                <c:pt idx="981">
                  <c:v>0.33642396390625001</c:v>
                </c:pt>
                <c:pt idx="982">
                  <c:v>0.33642396390625001</c:v>
                </c:pt>
                <c:pt idx="983">
                  <c:v>0.33642396390625001</c:v>
                </c:pt>
                <c:pt idx="984">
                  <c:v>0.33642396390625001</c:v>
                </c:pt>
                <c:pt idx="985">
                  <c:v>0.33642396390625001</c:v>
                </c:pt>
                <c:pt idx="986">
                  <c:v>0.33642396390625001</c:v>
                </c:pt>
                <c:pt idx="987">
                  <c:v>0.33642396390625001</c:v>
                </c:pt>
                <c:pt idx="988">
                  <c:v>0.33642396390625001</c:v>
                </c:pt>
                <c:pt idx="989">
                  <c:v>0.33642396390625001</c:v>
                </c:pt>
                <c:pt idx="990">
                  <c:v>0.33642396390625001</c:v>
                </c:pt>
                <c:pt idx="991">
                  <c:v>0.33642396390625001</c:v>
                </c:pt>
                <c:pt idx="992">
                  <c:v>0.33569199130078298</c:v>
                </c:pt>
                <c:pt idx="993">
                  <c:v>0.33569199130078298</c:v>
                </c:pt>
                <c:pt idx="994">
                  <c:v>0.33569199130078298</c:v>
                </c:pt>
                <c:pt idx="995">
                  <c:v>0.33569199130078298</c:v>
                </c:pt>
                <c:pt idx="996">
                  <c:v>0.33569199130078298</c:v>
                </c:pt>
                <c:pt idx="997">
                  <c:v>0.33569199130078298</c:v>
                </c:pt>
                <c:pt idx="998">
                  <c:v>0.33569199130078298</c:v>
                </c:pt>
                <c:pt idx="999">
                  <c:v>0.33569199130078298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4D-5E49-B18D-621F7B8E0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9593807"/>
        <c:axId val="1599595439"/>
      </c:scatterChart>
      <c:valAx>
        <c:axId val="1599593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595439"/>
        <c:crosses val="autoZero"/>
        <c:crossBetween val="midCat"/>
      </c:valAx>
      <c:valAx>
        <c:axId val="159959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9593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scores_by_on_class_weight!$E$1</c:f>
              <c:strCache>
                <c:ptCount val="1"/>
                <c:pt idx="0">
                  <c:v>f1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scores_by_on_class_weight!$E$2:$E$1001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7.9274376417233505E-2</c:v>
                </c:pt>
                <c:pt idx="3">
                  <c:v>0.107565450422593</c:v>
                </c:pt>
                <c:pt idx="4">
                  <c:v>0.13412698412698401</c:v>
                </c:pt>
                <c:pt idx="5">
                  <c:v>0.25158730158730103</c:v>
                </c:pt>
                <c:pt idx="6">
                  <c:v>0.30420634920634898</c:v>
                </c:pt>
                <c:pt idx="7">
                  <c:v>0.33699615199615202</c:v>
                </c:pt>
                <c:pt idx="8">
                  <c:v>0.37945222533457801</c:v>
                </c:pt>
                <c:pt idx="9">
                  <c:v>0.385347916944555</c:v>
                </c:pt>
                <c:pt idx="10">
                  <c:v>0.385347916944555</c:v>
                </c:pt>
                <c:pt idx="11">
                  <c:v>0.39912081071744898</c:v>
                </c:pt>
                <c:pt idx="12">
                  <c:v>0.39334165695067902</c:v>
                </c:pt>
                <c:pt idx="13">
                  <c:v>0.403500387109409</c:v>
                </c:pt>
                <c:pt idx="14">
                  <c:v>0.407393453107738</c:v>
                </c:pt>
                <c:pt idx="15">
                  <c:v>0.407393453107738</c:v>
                </c:pt>
                <c:pt idx="16">
                  <c:v>0.41088551659980199</c:v>
                </c:pt>
                <c:pt idx="17">
                  <c:v>0.42040932612361098</c:v>
                </c:pt>
                <c:pt idx="18">
                  <c:v>0.42040932612361098</c:v>
                </c:pt>
                <c:pt idx="19">
                  <c:v>0.42040932612361098</c:v>
                </c:pt>
                <c:pt idx="20">
                  <c:v>0.418389124103409</c:v>
                </c:pt>
                <c:pt idx="21">
                  <c:v>0.42368012939441502</c:v>
                </c:pt>
                <c:pt idx="22">
                  <c:v>0.42368012939441502</c:v>
                </c:pt>
                <c:pt idx="23">
                  <c:v>0.42133580705009199</c:v>
                </c:pt>
                <c:pt idx="24">
                  <c:v>0.41752628324056801</c:v>
                </c:pt>
                <c:pt idx="25">
                  <c:v>0.41568175096125398</c:v>
                </c:pt>
                <c:pt idx="26">
                  <c:v>0.42248447204968897</c:v>
                </c:pt>
                <c:pt idx="27">
                  <c:v>0.42248447204968897</c:v>
                </c:pt>
                <c:pt idx="28">
                  <c:v>0.41930986887508598</c:v>
                </c:pt>
                <c:pt idx="29">
                  <c:v>0.41772256728778401</c:v>
                </c:pt>
                <c:pt idx="30">
                  <c:v>0.41772256728778401</c:v>
                </c:pt>
                <c:pt idx="31">
                  <c:v>0.41391534391534301</c:v>
                </c:pt>
                <c:pt idx="32">
                  <c:v>0.421188071188071</c:v>
                </c:pt>
                <c:pt idx="33">
                  <c:v>0.418013468013468</c:v>
                </c:pt>
                <c:pt idx="34">
                  <c:v>0.41438535009963501</c:v>
                </c:pt>
                <c:pt idx="35">
                  <c:v>0.41438535009963501</c:v>
                </c:pt>
                <c:pt idx="36">
                  <c:v>0.41438535009963501</c:v>
                </c:pt>
                <c:pt idx="37">
                  <c:v>0.43025836597265099</c:v>
                </c:pt>
                <c:pt idx="38">
                  <c:v>0.43025836597265099</c:v>
                </c:pt>
                <c:pt idx="39">
                  <c:v>0.42936724929206099</c:v>
                </c:pt>
                <c:pt idx="40">
                  <c:v>0.43571645564126699</c:v>
                </c:pt>
                <c:pt idx="41">
                  <c:v>0.43571645564126699</c:v>
                </c:pt>
                <c:pt idx="42">
                  <c:v>0.44524026516507698</c:v>
                </c:pt>
                <c:pt idx="43">
                  <c:v>0.44524026516507698</c:v>
                </c:pt>
                <c:pt idx="44">
                  <c:v>0.443684709609521</c:v>
                </c:pt>
                <c:pt idx="45">
                  <c:v>0.442248812173624</c:v>
                </c:pt>
                <c:pt idx="46">
                  <c:v>0.442248812173624</c:v>
                </c:pt>
                <c:pt idx="47">
                  <c:v>0.44905153326205899</c:v>
                </c:pt>
                <c:pt idx="48">
                  <c:v>0.45540073961126498</c:v>
                </c:pt>
                <c:pt idx="49">
                  <c:v>0.45407120494839698</c:v>
                </c:pt>
                <c:pt idx="50">
                  <c:v>0.45407120494839698</c:v>
                </c:pt>
                <c:pt idx="51">
                  <c:v>0.46042041129760403</c:v>
                </c:pt>
                <c:pt idx="52">
                  <c:v>0.46042041129760403</c:v>
                </c:pt>
                <c:pt idx="53">
                  <c:v>0.46042041129760403</c:v>
                </c:pt>
                <c:pt idx="54">
                  <c:v>0.45996689655837503</c:v>
                </c:pt>
                <c:pt idx="55">
                  <c:v>0.45996689655837503</c:v>
                </c:pt>
                <c:pt idx="56">
                  <c:v>0.45996689655837503</c:v>
                </c:pt>
                <c:pt idx="57">
                  <c:v>0.45996689655837503</c:v>
                </c:pt>
                <c:pt idx="58">
                  <c:v>0.45996689655837503</c:v>
                </c:pt>
                <c:pt idx="59">
                  <c:v>0.45996689655837503</c:v>
                </c:pt>
                <c:pt idx="60">
                  <c:v>0.45615737274885099</c:v>
                </c:pt>
                <c:pt idx="61">
                  <c:v>0.45492280484761599</c:v>
                </c:pt>
                <c:pt idx="62">
                  <c:v>0.45492280484761599</c:v>
                </c:pt>
                <c:pt idx="63">
                  <c:v>0.45412079983508502</c:v>
                </c:pt>
                <c:pt idx="64">
                  <c:v>0.45412079983508502</c:v>
                </c:pt>
                <c:pt idx="65">
                  <c:v>0.45412079983508502</c:v>
                </c:pt>
                <c:pt idx="66">
                  <c:v>0.45412079983508502</c:v>
                </c:pt>
                <c:pt idx="67">
                  <c:v>0.46840651412079898</c:v>
                </c:pt>
                <c:pt idx="68">
                  <c:v>0.46702123273551799</c:v>
                </c:pt>
                <c:pt idx="69">
                  <c:v>0.46702123273551799</c:v>
                </c:pt>
                <c:pt idx="70">
                  <c:v>0.46702123273551799</c:v>
                </c:pt>
                <c:pt idx="71">
                  <c:v>0.46702123273551799</c:v>
                </c:pt>
                <c:pt idx="72">
                  <c:v>0.46702123273551799</c:v>
                </c:pt>
                <c:pt idx="73">
                  <c:v>0.47654504225932798</c:v>
                </c:pt>
                <c:pt idx="74">
                  <c:v>0.47620490620490602</c:v>
                </c:pt>
                <c:pt idx="75">
                  <c:v>0.475940355940355</c:v>
                </c:pt>
                <c:pt idx="76">
                  <c:v>0.47479093065299899</c:v>
                </c:pt>
                <c:pt idx="77">
                  <c:v>0.47479093065299899</c:v>
                </c:pt>
                <c:pt idx="78">
                  <c:v>0.47418863439852899</c:v>
                </c:pt>
                <c:pt idx="79">
                  <c:v>0.47418863439852899</c:v>
                </c:pt>
                <c:pt idx="80">
                  <c:v>0.46710830731820202</c:v>
                </c:pt>
                <c:pt idx="81">
                  <c:v>0.46710830731820202</c:v>
                </c:pt>
                <c:pt idx="82">
                  <c:v>0.46710830731820202</c:v>
                </c:pt>
                <c:pt idx="83">
                  <c:v>0.46710830731820202</c:v>
                </c:pt>
                <c:pt idx="84">
                  <c:v>0.46710830731820202</c:v>
                </c:pt>
                <c:pt idx="85">
                  <c:v>0.46603551038333602</c:v>
                </c:pt>
                <c:pt idx="86">
                  <c:v>0.46503192615394501</c:v>
                </c:pt>
                <c:pt idx="87">
                  <c:v>0.46503192615394501</c:v>
                </c:pt>
                <c:pt idx="88">
                  <c:v>0.46503192615394501</c:v>
                </c:pt>
                <c:pt idx="89">
                  <c:v>0.46503192615394501</c:v>
                </c:pt>
                <c:pt idx="90">
                  <c:v>0.46447982125401399</c:v>
                </c:pt>
                <c:pt idx="91">
                  <c:v>0.46447982125401399</c:v>
                </c:pt>
                <c:pt idx="92">
                  <c:v>0.46828934506353798</c:v>
                </c:pt>
                <c:pt idx="93">
                  <c:v>0.46734848484848401</c:v>
                </c:pt>
                <c:pt idx="94">
                  <c:v>0.46646464646464603</c:v>
                </c:pt>
                <c:pt idx="95">
                  <c:v>0.46646464646464603</c:v>
                </c:pt>
                <c:pt idx="96">
                  <c:v>0.47598845598845602</c:v>
                </c:pt>
                <c:pt idx="97">
                  <c:v>0.47598845598845602</c:v>
                </c:pt>
                <c:pt idx="98">
                  <c:v>0.47598845598845602</c:v>
                </c:pt>
                <c:pt idx="99">
                  <c:v>0.47598845598845602</c:v>
                </c:pt>
                <c:pt idx="100">
                  <c:v>0.47515660809778398</c:v>
                </c:pt>
                <c:pt idx="101">
                  <c:v>0.47515660809778398</c:v>
                </c:pt>
                <c:pt idx="102">
                  <c:v>0.47515660809778398</c:v>
                </c:pt>
                <c:pt idx="103">
                  <c:v>0.47154910449028098</c:v>
                </c:pt>
                <c:pt idx="104">
                  <c:v>0.48964434258551898</c:v>
                </c:pt>
                <c:pt idx="105">
                  <c:v>0.48964434258551898</c:v>
                </c:pt>
                <c:pt idx="106">
                  <c:v>0.48964434258551898</c:v>
                </c:pt>
                <c:pt idx="107">
                  <c:v>0.48964434258551898</c:v>
                </c:pt>
                <c:pt idx="108">
                  <c:v>0.48964434258551898</c:v>
                </c:pt>
                <c:pt idx="109">
                  <c:v>0.491693404634581</c:v>
                </c:pt>
                <c:pt idx="110">
                  <c:v>0.491693404634581</c:v>
                </c:pt>
                <c:pt idx="111">
                  <c:v>0.491693404634581</c:v>
                </c:pt>
                <c:pt idx="112">
                  <c:v>0.491693404634581</c:v>
                </c:pt>
                <c:pt idx="113">
                  <c:v>0.491693404634581</c:v>
                </c:pt>
                <c:pt idx="114">
                  <c:v>0.491693404634581</c:v>
                </c:pt>
                <c:pt idx="115">
                  <c:v>0.491693404634581</c:v>
                </c:pt>
                <c:pt idx="116">
                  <c:v>0.491693404634581</c:v>
                </c:pt>
                <c:pt idx="117">
                  <c:v>0.491693404634581</c:v>
                </c:pt>
                <c:pt idx="118">
                  <c:v>0.491693404634581</c:v>
                </c:pt>
                <c:pt idx="119">
                  <c:v>0.491693404634581</c:v>
                </c:pt>
                <c:pt idx="120">
                  <c:v>0.49118546812664399</c:v>
                </c:pt>
                <c:pt idx="121">
                  <c:v>0.49118546812664399</c:v>
                </c:pt>
                <c:pt idx="122">
                  <c:v>0.49118546812664399</c:v>
                </c:pt>
                <c:pt idx="123">
                  <c:v>0.49118546812664399</c:v>
                </c:pt>
                <c:pt idx="124">
                  <c:v>0.49118546812664399</c:v>
                </c:pt>
                <c:pt idx="125">
                  <c:v>0.49104116798234398</c:v>
                </c:pt>
                <c:pt idx="126">
                  <c:v>0.49104116798234398</c:v>
                </c:pt>
                <c:pt idx="127">
                  <c:v>0.49104116798234398</c:v>
                </c:pt>
                <c:pt idx="128">
                  <c:v>0.49104116798234398</c:v>
                </c:pt>
                <c:pt idx="129">
                  <c:v>0.49104116798234398</c:v>
                </c:pt>
                <c:pt idx="130">
                  <c:v>0.49104116798234398</c:v>
                </c:pt>
                <c:pt idx="131">
                  <c:v>0.49104116798234398</c:v>
                </c:pt>
                <c:pt idx="132">
                  <c:v>0.50056497750615403</c:v>
                </c:pt>
                <c:pt idx="133">
                  <c:v>0.50056497750615403</c:v>
                </c:pt>
                <c:pt idx="134">
                  <c:v>0.50044287738405302</c:v>
                </c:pt>
                <c:pt idx="135">
                  <c:v>0.50044287738405302</c:v>
                </c:pt>
                <c:pt idx="136">
                  <c:v>0.50044287738405302</c:v>
                </c:pt>
                <c:pt idx="137">
                  <c:v>0.499974012915189</c:v>
                </c:pt>
                <c:pt idx="138">
                  <c:v>0.499974012915189</c:v>
                </c:pt>
                <c:pt idx="139">
                  <c:v>0.499974012915189</c:v>
                </c:pt>
                <c:pt idx="140">
                  <c:v>0.50541618978593705</c:v>
                </c:pt>
                <c:pt idx="141">
                  <c:v>0.50541618978593705</c:v>
                </c:pt>
                <c:pt idx="142">
                  <c:v>0.50541618978593705</c:v>
                </c:pt>
                <c:pt idx="143">
                  <c:v>0.50541618978593705</c:v>
                </c:pt>
                <c:pt idx="144">
                  <c:v>0.50541618978593705</c:v>
                </c:pt>
                <c:pt idx="145">
                  <c:v>0.50541618978593705</c:v>
                </c:pt>
                <c:pt idx="146">
                  <c:v>0.50541618978593705</c:v>
                </c:pt>
                <c:pt idx="147">
                  <c:v>0.50541618978593705</c:v>
                </c:pt>
                <c:pt idx="148">
                  <c:v>0.50541618978593705</c:v>
                </c:pt>
                <c:pt idx="149">
                  <c:v>0.50541618978593705</c:v>
                </c:pt>
                <c:pt idx="150">
                  <c:v>0.50541618978593705</c:v>
                </c:pt>
                <c:pt idx="151">
                  <c:v>0.50541618978593705</c:v>
                </c:pt>
                <c:pt idx="152">
                  <c:v>0.50541618978593705</c:v>
                </c:pt>
                <c:pt idx="153">
                  <c:v>0.50541618978593705</c:v>
                </c:pt>
                <c:pt idx="154">
                  <c:v>0.50541618978593705</c:v>
                </c:pt>
                <c:pt idx="155">
                  <c:v>0.50541618978593705</c:v>
                </c:pt>
                <c:pt idx="156">
                  <c:v>0.50541618978593705</c:v>
                </c:pt>
                <c:pt idx="157">
                  <c:v>0.50541618978593705</c:v>
                </c:pt>
                <c:pt idx="158">
                  <c:v>0.50236368673343401</c:v>
                </c:pt>
                <c:pt idx="159">
                  <c:v>0.50236368673343401</c:v>
                </c:pt>
                <c:pt idx="160">
                  <c:v>0.50236368673343401</c:v>
                </c:pt>
                <c:pt idx="161">
                  <c:v>0.50236368673343401</c:v>
                </c:pt>
                <c:pt idx="162">
                  <c:v>0.50183458620433397</c:v>
                </c:pt>
                <c:pt idx="163">
                  <c:v>0.50183458620433397</c:v>
                </c:pt>
                <c:pt idx="164">
                  <c:v>0.50183458620433397</c:v>
                </c:pt>
                <c:pt idx="165">
                  <c:v>0.50183458620433397</c:v>
                </c:pt>
                <c:pt idx="166">
                  <c:v>0.50183458620433397</c:v>
                </c:pt>
                <c:pt idx="167">
                  <c:v>0.49959724682413698</c:v>
                </c:pt>
                <c:pt idx="168">
                  <c:v>0.49916311305666999</c:v>
                </c:pt>
                <c:pt idx="169">
                  <c:v>0.49916311305666999</c:v>
                </c:pt>
                <c:pt idx="170">
                  <c:v>0.49916311305666999</c:v>
                </c:pt>
                <c:pt idx="171">
                  <c:v>0.49916311305666999</c:v>
                </c:pt>
                <c:pt idx="172">
                  <c:v>0.50551231940587604</c:v>
                </c:pt>
                <c:pt idx="173">
                  <c:v>0.50551231940587604</c:v>
                </c:pt>
                <c:pt idx="174">
                  <c:v>0.50551231940587604</c:v>
                </c:pt>
                <c:pt idx="175">
                  <c:v>0.50551231940587604</c:v>
                </c:pt>
                <c:pt idx="176">
                  <c:v>0.50551231940587604</c:v>
                </c:pt>
                <c:pt idx="177">
                  <c:v>0.50551231940587604</c:v>
                </c:pt>
                <c:pt idx="178">
                  <c:v>0.50551231940587604</c:v>
                </c:pt>
                <c:pt idx="179">
                  <c:v>0.50551231940587604</c:v>
                </c:pt>
                <c:pt idx="180">
                  <c:v>0.50551231940587604</c:v>
                </c:pt>
                <c:pt idx="181">
                  <c:v>0.50551231940587604</c:v>
                </c:pt>
                <c:pt idx="182">
                  <c:v>0.50551231940587604</c:v>
                </c:pt>
                <c:pt idx="183">
                  <c:v>0.50551231940587604</c:v>
                </c:pt>
                <c:pt idx="184">
                  <c:v>0.50551231940587604</c:v>
                </c:pt>
                <c:pt idx="185">
                  <c:v>0.50510919519322806</c:v>
                </c:pt>
                <c:pt idx="186">
                  <c:v>0.50510919519322806</c:v>
                </c:pt>
                <c:pt idx="187">
                  <c:v>0.50510919519322806</c:v>
                </c:pt>
                <c:pt idx="188">
                  <c:v>0.50510919519322806</c:v>
                </c:pt>
                <c:pt idx="189">
                  <c:v>0.50510919519322806</c:v>
                </c:pt>
                <c:pt idx="190">
                  <c:v>0.50510919519322806</c:v>
                </c:pt>
                <c:pt idx="191">
                  <c:v>0.50510919519322806</c:v>
                </c:pt>
                <c:pt idx="192">
                  <c:v>0.50510919519322806</c:v>
                </c:pt>
                <c:pt idx="193">
                  <c:v>0.50510919519322806</c:v>
                </c:pt>
                <c:pt idx="194">
                  <c:v>0.50500453794571398</c:v>
                </c:pt>
                <c:pt idx="195">
                  <c:v>0.50500453794571398</c:v>
                </c:pt>
                <c:pt idx="196">
                  <c:v>0.50500453794571398</c:v>
                </c:pt>
                <c:pt idx="197">
                  <c:v>0.50500453794571398</c:v>
                </c:pt>
                <c:pt idx="198">
                  <c:v>0.50500453794571398</c:v>
                </c:pt>
                <c:pt idx="199">
                  <c:v>0.50500453794571398</c:v>
                </c:pt>
                <c:pt idx="200">
                  <c:v>0.50500453794571398</c:v>
                </c:pt>
                <c:pt idx="201">
                  <c:v>0.504658217599394</c:v>
                </c:pt>
                <c:pt idx="202">
                  <c:v>0.504658217599394</c:v>
                </c:pt>
                <c:pt idx="203">
                  <c:v>0.50436961731079299</c:v>
                </c:pt>
                <c:pt idx="204">
                  <c:v>0.50436961731079299</c:v>
                </c:pt>
                <c:pt idx="205">
                  <c:v>0.50436961731079299</c:v>
                </c:pt>
                <c:pt idx="206">
                  <c:v>0.50436961731079299</c:v>
                </c:pt>
                <c:pt idx="207">
                  <c:v>0.50436961731079299</c:v>
                </c:pt>
                <c:pt idx="208">
                  <c:v>0.50436961731079299</c:v>
                </c:pt>
                <c:pt idx="209">
                  <c:v>0.50436961731079299</c:v>
                </c:pt>
                <c:pt idx="210">
                  <c:v>0.50436961731079299</c:v>
                </c:pt>
                <c:pt idx="211">
                  <c:v>0.50436961731079299</c:v>
                </c:pt>
                <c:pt idx="212">
                  <c:v>0.50436961731079299</c:v>
                </c:pt>
                <c:pt idx="213">
                  <c:v>0.50436961731079299</c:v>
                </c:pt>
                <c:pt idx="214">
                  <c:v>0.50436961731079299</c:v>
                </c:pt>
                <c:pt idx="215">
                  <c:v>0.50436961731079299</c:v>
                </c:pt>
                <c:pt idx="216">
                  <c:v>0.50436961731079299</c:v>
                </c:pt>
                <c:pt idx="217">
                  <c:v>0.50436961731079299</c:v>
                </c:pt>
                <c:pt idx="218">
                  <c:v>0.50436961731079299</c:v>
                </c:pt>
                <c:pt idx="219">
                  <c:v>0.50436961731079299</c:v>
                </c:pt>
                <c:pt idx="220">
                  <c:v>0.50436961731079299</c:v>
                </c:pt>
                <c:pt idx="221">
                  <c:v>0.50436961731079299</c:v>
                </c:pt>
                <c:pt idx="222">
                  <c:v>0.50436961731079299</c:v>
                </c:pt>
                <c:pt idx="223">
                  <c:v>0.50436961731079299</c:v>
                </c:pt>
                <c:pt idx="224">
                  <c:v>0.50436961731079299</c:v>
                </c:pt>
                <c:pt idx="225">
                  <c:v>0.50436961731079299</c:v>
                </c:pt>
                <c:pt idx="226">
                  <c:v>0.50427891436294803</c:v>
                </c:pt>
                <c:pt idx="227">
                  <c:v>0.50427891436294803</c:v>
                </c:pt>
                <c:pt idx="228">
                  <c:v>0.50427891436294803</c:v>
                </c:pt>
                <c:pt idx="229">
                  <c:v>0.50332653341056699</c:v>
                </c:pt>
                <c:pt idx="230">
                  <c:v>0.50332653341056699</c:v>
                </c:pt>
                <c:pt idx="231">
                  <c:v>0.50332653341056699</c:v>
                </c:pt>
                <c:pt idx="232">
                  <c:v>0.50332653341056699</c:v>
                </c:pt>
                <c:pt idx="233">
                  <c:v>0.50332653341056699</c:v>
                </c:pt>
                <c:pt idx="234">
                  <c:v>0.50124861133264498</c:v>
                </c:pt>
                <c:pt idx="235">
                  <c:v>0.50124861133264498</c:v>
                </c:pt>
                <c:pt idx="236">
                  <c:v>0.50124861133264498</c:v>
                </c:pt>
                <c:pt idx="237">
                  <c:v>0.50124861133264498</c:v>
                </c:pt>
                <c:pt idx="238">
                  <c:v>0.49914168705823297</c:v>
                </c:pt>
                <c:pt idx="239">
                  <c:v>0.50485597277251804</c:v>
                </c:pt>
                <c:pt idx="240">
                  <c:v>0.50485597277251804</c:v>
                </c:pt>
                <c:pt idx="241">
                  <c:v>0.50485597277251804</c:v>
                </c:pt>
                <c:pt idx="242">
                  <c:v>0.50477660769315302</c:v>
                </c:pt>
                <c:pt idx="243">
                  <c:v>0.50477660769315302</c:v>
                </c:pt>
                <c:pt idx="244">
                  <c:v>0.50477660769315302</c:v>
                </c:pt>
                <c:pt idx="245">
                  <c:v>0.50477660769315302</c:v>
                </c:pt>
                <c:pt idx="246">
                  <c:v>0.50477660769315302</c:v>
                </c:pt>
                <c:pt idx="247">
                  <c:v>0.50477660769315302</c:v>
                </c:pt>
                <c:pt idx="248">
                  <c:v>0.50399229396766299</c:v>
                </c:pt>
                <c:pt idx="249">
                  <c:v>0.50399229396766299</c:v>
                </c:pt>
                <c:pt idx="250">
                  <c:v>0.50399229396766299</c:v>
                </c:pt>
                <c:pt idx="251">
                  <c:v>0.50399229396766299</c:v>
                </c:pt>
                <c:pt idx="252">
                  <c:v>0.50399229396766299</c:v>
                </c:pt>
                <c:pt idx="253">
                  <c:v>0.50399229396766299</c:v>
                </c:pt>
                <c:pt idx="254">
                  <c:v>0.50399229396766299</c:v>
                </c:pt>
                <c:pt idx="255">
                  <c:v>0.50399229396766299</c:v>
                </c:pt>
                <c:pt idx="256">
                  <c:v>0.50399229396766299</c:v>
                </c:pt>
                <c:pt idx="257">
                  <c:v>0.50399229396766299</c:v>
                </c:pt>
                <c:pt idx="258">
                  <c:v>0.50399229396766299</c:v>
                </c:pt>
                <c:pt idx="259">
                  <c:v>0.50399229396766299</c:v>
                </c:pt>
                <c:pt idx="260">
                  <c:v>0.50399229396766299</c:v>
                </c:pt>
                <c:pt idx="261">
                  <c:v>0.50399229396766299</c:v>
                </c:pt>
                <c:pt idx="262">
                  <c:v>0.50399229396766299</c:v>
                </c:pt>
                <c:pt idx="263">
                  <c:v>0.50399229396766299</c:v>
                </c:pt>
                <c:pt idx="264">
                  <c:v>0.50399229396766299</c:v>
                </c:pt>
                <c:pt idx="265">
                  <c:v>0.50325155322692205</c:v>
                </c:pt>
                <c:pt idx="266">
                  <c:v>0.50325155322692205</c:v>
                </c:pt>
                <c:pt idx="267">
                  <c:v>0.50325155322692205</c:v>
                </c:pt>
                <c:pt idx="268">
                  <c:v>0.50325155322692205</c:v>
                </c:pt>
                <c:pt idx="269">
                  <c:v>0.50325155322692205</c:v>
                </c:pt>
                <c:pt idx="270">
                  <c:v>0.499788349763719</c:v>
                </c:pt>
                <c:pt idx="271">
                  <c:v>0.499788349763719</c:v>
                </c:pt>
                <c:pt idx="272">
                  <c:v>0.499788349763719</c:v>
                </c:pt>
                <c:pt idx="273">
                  <c:v>0.499788349763719</c:v>
                </c:pt>
                <c:pt idx="274">
                  <c:v>0.499788349763719</c:v>
                </c:pt>
                <c:pt idx="275">
                  <c:v>0.499788349763719</c:v>
                </c:pt>
                <c:pt idx="276">
                  <c:v>0.499788349763719</c:v>
                </c:pt>
                <c:pt idx="277">
                  <c:v>0.499788349763719</c:v>
                </c:pt>
                <c:pt idx="278">
                  <c:v>0.499788349763719</c:v>
                </c:pt>
                <c:pt idx="279">
                  <c:v>0.499788349763719</c:v>
                </c:pt>
                <c:pt idx="280">
                  <c:v>0.499788349763719</c:v>
                </c:pt>
                <c:pt idx="281">
                  <c:v>0.499788349763719</c:v>
                </c:pt>
                <c:pt idx="282">
                  <c:v>0.495706717110658</c:v>
                </c:pt>
                <c:pt idx="283">
                  <c:v>0.49500601640995701</c:v>
                </c:pt>
                <c:pt idx="284">
                  <c:v>0.49500601640995701</c:v>
                </c:pt>
                <c:pt idx="285">
                  <c:v>0.49500601640995701</c:v>
                </c:pt>
                <c:pt idx="286">
                  <c:v>0.49500601640995701</c:v>
                </c:pt>
                <c:pt idx="287">
                  <c:v>0.49500601640995701</c:v>
                </c:pt>
                <c:pt idx="288">
                  <c:v>0.49500601640995701</c:v>
                </c:pt>
                <c:pt idx="289">
                  <c:v>0.49500601640995701</c:v>
                </c:pt>
                <c:pt idx="290">
                  <c:v>0.49500601640995701</c:v>
                </c:pt>
                <c:pt idx="291">
                  <c:v>0.49500601640995701</c:v>
                </c:pt>
                <c:pt idx="292">
                  <c:v>0.49500601640995701</c:v>
                </c:pt>
                <c:pt idx="293">
                  <c:v>0.49500601640995701</c:v>
                </c:pt>
                <c:pt idx="294">
                  <c:v>0.49500601640995701</c:v>
                </c:pt>
                <c:pt idx="295">
                  <c:v>0.49500601640995701</c:v>
                </c:pt>
                <c:pt idx="296">
                  <c:v>0.49500601640995701</c:v>
                </c:pt>
                <c:pt idx="297">
                  <c:v>0.49500601640995701</c:v>
                </c:pt>
                <c:pt idx="298">
                  <c:v>0.49500601640995701</c:v>
                </c:pt>
                <c:pt idx="299">
                  <c:v>0.49476181616575698</c:v>
                </c:pt>
                <c:pt idx="300">
                  <c:v>0.49476181616575698</c:v>
                </c:pt>
                <c:pt idx="301">
                  <c:v>0.49476181616575698</c:v>
                </c:pt>
                <c:pt idx="302">
                  <c:v>0.49476181616575698</c:v>
                </c:pt>
                <c:pt idx="303">
                  <c:v>0.49476181616575698</c:v>
                </c:pt>
                <c:pt idx="304">
                  <c:v>0.49476181616575698</c:v>
                </c:pt>
                <c:pt idx="305">
                  <c:v>0.49476181616575698</c:v>
                </c:pt>
                <c:pt idx="306">
                  <c:v>0.49476181616575698</c:v>
                </c:pt>
                <c:pt idx="307">
                  <c:v>0.49476181616575698</c:v>
                </c:pt>
                <c:pt idx="308">
                  <c:v>0.49476181616575698</c:v>
                </c:pt>
                <c:pt idx="309">
                  <c:v>0.494126895530836</c:v>
                </c:pt>
                <c:pt idx="310">
                  <c:v>0.494126895530836</c:v>
                </c:pt>
                <c:pt idx="311">
                  <c:v>0.494126895530836</c:v>
                </c:pt>
                <c:pt idx="312">
                  <c:v>0.494126895530836</c:v>
                </c:pt>
                <c:pt idx="313">
                  <c:v>0.494126895530836</c:v>
                </c:pt>
                <c:pt idx="314">
                  <c:v>0.494126895530836</c:v>
                </c:pt>
                <c:pt idx="315">
                  <c:v>0.490952292356233</c:v>
                </c:pt>
                <c:pt idx="316">
                  <c:v>0.490952292356233</c:v>
                </c:pt>
                <c:pt idx="317">
                  <c:v>0.490952292356233</c:v>
                </c:pt>
                <c:pt idx="318">
                  <c:v>0.490952292356233</c:v>
                </c:pt>
                <c:pt idx="319">
                  <c:v>0.490952292356233</c:v>
                </c:pt>
                <c:pt idx="320">
                  <c:v>0.490952292356233</c:v>
                </c:pt>
                <c:pt idx="321">
                  <c:v>0.490952292356233</c:v>
                </c:pt>
                <c:pt idx="322">
                  <c:v>0.490952292356233</c:v>
                </c:pt>
                <c:pt idx="323">
                  <c:v>0.490952292356233</c:v>
                </c:pt>
                <c:pt idx="324">
                  <c:v>0.490952292356233</c:v>
                </c:pt>
                <c:pt idx="325">
                  <c:v>0.490952292356233</c:v>
                </c:pt>
                <c:pt idx="326">
                  <c:v>0.490952292356233</c:v>
                </c:pt>
                <c:pt idx="327">
                  <c:v>0.490952292356233</c:v>
                </c:pt>
                <c:pt idx="328">
                  <c:v>0.490952292356233</c:v>
                </c:pt>
                <c:pt idx="329">
                  <c:v>0.490952292356233</c:v>
                </c:pt>
                <c:pt idx="330">
                  <c:v>0.490952292356233</c:v>
                </c:pt>
                <c:pt idx="331">
                  <c:v>0.489591748138546</c:v>
                </c:pt>
                <c:pt idx="332">
                  <c:v>0.489591748138546</c:v>
                </c:pt>
                <c:pt idx="333">
                  <c:v>0.49210352207889102</c:v>
                </c:pt>
                <c:pt idx="334">
                  <c:v>0.48917311914848799</c:v>
                </c:pt>
                <c:pt idx="335">
                  <c:v>0.48917311914848799</c:v>
                </c:pt>
                <c:pt idx="336">
                  <c:v>0.48917311914848799</c:v>
                </c:pt>
                <c:pt idx="337">
                  <c:v>0.48917311914848799</c:v>
                </c:pt>
                <c:pt idx="338">
                  <c:v>0.48917311914848799</c:v>
                </c:pt>
                <c:pt idx="339">
                  <c:v>0.48917311914848799</c:v>
                </c:pt>
                <c:pt idx="340">
                  <c:v>0.48917311914848799</c:v>
                </c:pt>
                <c:pt idx="341">
                  <c:v>0.48917311914848799</c:v>
                </c:pt>
                <c:pt idx="342">
                  <c:v>0.48917311914848799</c:v>
                </c:pt>
                <c:pt idx="343">
                  <c:v>0.48917311914848799</c:v>
                </c:pt>
                <c:pt idx="344">
                  <c:v>0.48917311914848799</c:v>
                </c:pt>
                <c:pt idx="345">
                  <c:v>0.48917311914848799</c:v>
                </c:pt>
                <c:pt idx="346">
                  <c:v>0.48917311914848799</c:v>
                </c:pt>
                <c:pt idx="347">
                  <c:v>0.48917311914848799</c:v>
                </c:pt>
                <c:pt idx="348">
                  <c:v>0.48917311914848799</c:v>
                </c:pt>
                <c:pt idx="349">
                  <c:v>0.48917311914848799</c:v>
                </c:pt>
                <c:pt idx="350">
                  <c:v>0.48881030735710501</c:v>
                </c:pt>
                <c:pt idx="351">
                  <c:v>0.48881030735710501</c:v>
                </c:pt>
                <c:pt idx="352">
                  <c:v>0.48881030735710501</c:v>
                </c:pt>
                <c:pt idx="353">
                  <c:v>0.48881030735710501</c:v>
                </c:pt>
                <c:pt idx="354">
                  <c:v>0.48881030735710501</c:v>
                </c:pt>
                <c:pt idx="355">
                  <c:v>0.48881030735710501</c:v>
                </c:pt>
                <c:pt idx="356">
                  <c:v>0.48874027934589998</c:v>
                </c:pt>
                <c:pt idx="357">
                  <c:v>0.48874027934589998</c:v>
                </c:pt>
                <c:pt idx="358">
                  <c:v>0.48874027934589998</c:v>
                </c:pt>
                <c:pt idx="359">
                  <c:v>0.48874027934589998</c:v>
                </c:pt>
                <c:pt idx="360">
                  <c:v>0.48874027934589998</c:v>
                </c:pt>
                <c:pt idx="361">
                  <c:v>0.48874027934589998</c:v>
                </c:pt>
                <c:pt idx="362">
                  <c:v>0.48874027934589998</c:v>
                </c:pt>
                <c:pt idx="363">
                  <c:v>0.48874027934589998</c:v>
                </c:pt>
                <c:pt idx="364">
                  <c:v>0.48838997830594399</c:v>
                </c:pt>
                <c:pt idx="365">
                  <c:v>0.48838997830594399</c:v>
                </c:pt>
                <c:pt idx="366">
                  <c:v>0.48838997830594399</c:v>
                </c:pt>
                <c:pt idx="367">
                  <c:v>0.48838997830594399</c:v>
                </c:pt>
                <c:pt idx="368">
                  <c:v>0.48733177724774301</c:v>
                </c:pt>
                <c:pt idx="369">
                  <c:v>0.48733177724774301</c:v>
                </c:pt>
                <c:pt idx="370">
                  <c:v>0.48733177724774301</c:v>
                </c:pt>
                <c:pt idx="371">
                  <c:v>0.48733177724774301</c:v>
                </c:pt>
                <c:pt idx="372">
                  <c:v>0.48733177724774301</c:v>
                </c:pt>
                <c:pt idx="373">
                  <c:v>0.48733177724774301</c:v>
                </c:pt>
                <c:pt idx="374">
                  <c:v>0.48733177724774301</c:v>
                </c:pt>
                <c:pt idx="375">
                  <c:v>0.48733177724774301</c:v>
                </c:pt>
                <c:pt idx="376">
                  <c:v>0.48733177724774301</c:v>
                </c:pt>
                <c:pt idx="377">
                  <c:v>0.48733177724774301</c:v>
                </c:pt>
                <c:pt idx="378">
                  <c:v>0.48733177724774301</c:v>
                </c:pt>
                <c:pt idx="379">
                  <c:v>0.48733177724774301</c:v>
                </c:pt>
                <c:pt idx="380">
                  <c:v>0.48733177724774301</c:v>
                </c:pt>
                <c:pt idx="381">
                  <c:v>0.48733177724774301</c:v>
                </c:pt>
                <c:pt idx="382">
                  <c:v>0.484820003307398</c:v>
                </c:pt>
                <c:pt idx="383">
                  <c:v>0.484820003307398</c:v>
                </c:pt>
                <c:pt idx="384">
                  <c:v>0.484820003307398</c:v>
                </c:pt>
                <c:pt idx="385">
                  <c:v>0.484820003307398</c:v>
                </c:pt>
                <c:pt idx="386">
                  <c:v>0.490534289021683</c:v>
                </c:pt>
                <c:pt idx="387">
                  <c:v>0.490534289021683</c:v>
                </c:pt>
                <c:pt idx="388">
                  <c:v>0.490534289021683</c:v>
                </c:pt>
                <c:pt idx="389">
                  <c:v>0.490534289021683</c:v>
                </c:pt>
                <c:pt idx="390">
                  <c:v>0.490534289021683</c:v>
                </c:pt>
                <c:pt idx="391">
                  <c:v>0.490534289021683</c:v>
                </c:pt>
                <c:pt idx="392">
                  <c:v>0.490534289021683</c:v>
                </c:pt>
                <c:pt idx="393">
                  <c:v>0.490534289021683</c:v>
                </c:pt>
                <c:pt idx="394">
                  <c:v>0.490534289021683</c:v>
                </c:pt>
                <c:pt idx="395">
                  <c:v>0.490534289021683</c:v>
                </c:pt>
                <c:pt idx="396">
                  <c:v>0.490534289021683</c:v>
                </c:pt>
                <c:pt idx="397">
                  <c:v>0.490534289021683</c:v>
                </c:pt>
                <c:pt idx="398">
                  <c:v>0.490534289021683</c:v>
                </c:pt>
                <c:pt idx="399">
                  <c:v>0.490534289021683</c:v>
                </c:pt>
                <c:pt idx="400">
                  <c:v>0.490534289021683</c:v>
                </c:pt>
                <c:pt idx="401">
                  <c:v>0.490534289021683</c:v>
                </c:pt>
                <c:pt idx="402">
                  <c:v>0.490534289021683</c:v>
                </c:pt>
                <c:pt idx="403">
                  <c:v>0.490534289021683</c:v>
                </c:pt>
                <c:pt idx="404">
                  <c:v>0.490534289021683</c:v>
                </c:pt>
                <c:pt idx="405">
                  <c:v>0.490534289021683</c:v>
                </c:pt>
                <c:pt idx="406">
                  <c:v>0.490534289021683</c:v>
                </c:pt>
                <c:pt idx="407">
                  <c:v>0.490534289021683</c:v>
                </c:pt>
                <c:pt idx="408">
                  <c:v>0.490534289021683</c:v>
                </c:pt>
                <c:pt idx="409">
                  <c:v>0.490534289021683</c:v>
                </c:pt>
                <c:pt idx="410">
                  <c:v>0.490534289021683</c:v>
                </c:pt>
                <c:pt idx="411">
                  <c:v>0.48987046730522998</c:v>
                </c:pt>
                <c:pt idx="412">
                  <c:v>0.48987046730522998</c:v>
                </c:pt>
                <c:pt idx="413">
                  <c:v>0.48987046730522998</c:v>
                </c:pt>
                <c:pt idx="414">
                  <c:v>0.48987046730522998</c:v>
                </c:pt>
                <c:pt idx="415">
                  <c:v>0.48987046730522998</c:v>
                </c:pt>
                <c:pt idx="416">
                  <c:v>0.48987046730522998</c:v>
                </c:pt>
                <c:pt idx="417">
                  <c:v>0.48987046730522998</c:v>
                </c:pt>
                <c:pt idx="418">
                  <c:v>0.48987046730522998</c:v>
                </c:pt>
                <c:pt idx="419">
                  <c:v>0.48987046730522998</c:v>
                </c:pt>
                <c:pt idx="420">
                  <c:v>0.48987046730522998</c:v>
                </c:pt>
                <c:pt idx="421">
                  <c:v>0.48987046730522998</c:v>
                </c:pt>
                <c:pt idx="422">
                  <c:v>0.48733078476554798</c:v>
                </c:pt>
                <c:pt idx="423">
                  <c:v>0.48700308379268498</c:v>
                </c:pt>
                <c:pt idx="424">
                  <c:v>0.48700308379268498</c:v>
                </c:pt>
                <c:pt idx="425">
                  <c:v>0.48700308379268498</c:v>
                </c:pt>
                <c:pt idx="426">
                  <c:v>0.48654956905345598</c:v>
                </c:pt>
                <c:pt idx="427">
                  <c:v>0.48654956905345598</c:v>
                </c:pt>
                <c:pt idx="428">
                  <c:v>0.48654956905345598</c:v>
                </c:pt>
                <c:pt idx="429">
                  <c:v>0.48654956905345598</c:v>
                </c:pt>
                <c:pt idx="430">
                  <c:v>0.48654956905345598</c:v>
                </c:pt>
                <c:pt idx="431">
                  <c:v>0.48654956905345598</c:v>
                </c:pt>
                <c:pt idx="432">
                  <c:v>0.48654956905345598</c:v>
                </c:pt>
                <c:pt idx="433">
                  <c:v>0.48654956905345598</c:v>
                </c:pt>
                <c:pt idx="434">
                  <c:v>0.48473551009653998</c:v>
                </c:pt>
                <c:pt idx="435">
                  <c:v>0.48473551009653998</c:v>
                </c:pt>
                <c:pt idx="436">
                  <c:v>0.48473551009653998</c:v>
                </c:pt>
                <c:pt idx="437">
                  <c:v>0.48473551009653998</c:v>
                </c:pt>
                <c:pt idx="438">
                  <c:v>0.48473551009653998</c:v>
                </c:pt>
                <c:pt idx="439">
                  <c:v>0.48473551009653998</c:v>
                </c:pt>
                <c:pt idx="440">
                  <c:v>0.48442829043448199</c:v>
                </c:pt>
                <c:pt idx="441">
                  <c:v>0.48442829043448199</c:v>
                </c:pt>
                <c:pt idx="442">
                  <c:v>0.48413969014588198</c:v>
                </c:pt>
                <c:pt idx="443">
                  <c:v>0.48413969014588198</c:v>
                </c:pt>
                <c:pt idx="444">
                  <c:v>0.48413969014588198</c:v>
                </c:pt>
                <c:pt idx="445">
                  <c:v>0.48413969014588198</c:v>
                </c:pt>
                <c:pt idx="446">
                  <c:v>0.48413969014588198</c:v>
                </c:pt>
                <c:pt idx="447">
                  <c:v>0.48413969014588198</c:v>
                </c:pt>
                <c:pt idx="448">
                  <c:v>0.48413969014588198</c:v>
                </c:pt>
                <c:pt idx="449">
                  <c:v>0.48413969014588198</c:v>
                </c:pt>
                <c:pt idx="450">
                  <c:v>0.48413969014588198</c:v>
                </c:pt>
                <c:pt idx="451">
                  <c:v>0.48413969014588198</c:v>
                </c:pt>
                <c:pt idx="452">
                  <c:v>0.48413969014588198</c:v>
                </c:pt>
                <c:pt idx="453">
                  <c:v>0.48413969014588198</c:v>
                </c:pt>
                <c:pt idx="454">
                  <c:v>0.48413969014588198</c:v>
                </c:pt>
                <c:pt idx="455">
                  <c:v>0.48413969014588198</c:v>
                </c:pt>
                <c:pt idx="456">
                  <c:v>0.48413969014588198</c:v>
                </c:pt>
                <c:pt idx="457">
                  <c:v>0.48413969014588198</c:v>
                </c:pt>
                <c:pt idx="458">
                  <c:v>0.48413969014588198</c:v>
                </c:pt>
                <c:pt idx="459">
                  <c:v>0.48413969014588198</c:v>
                </c:pt>
                <c:pt idx="460">
                  <c:v>0.48413969014588198</c:v>
                </c:pt>
                <c:pt idx="461">
                  <c:v>0.48413969014588198</c:v>
                </c:pt>
                <c:pt idx="462">
                  <c:v>0.483187309193501</c:v>
                </c:pt>
                <c:pt idx="463">
                  <c:v>0.483187309193501</c:v>
                </c:pt>
                <c:pt idx="464">
                  <c:v>0.483187309193501</c:v>
                </c:pt>
                <c:pt idx="465">
                  <c:v>0.483187309193501</c:v>
                </c:pt>
                <c:pt idx="466">
                  <c:v>0.483187309193501</c:v>
                </c:pt>
                <c:pt idx="467">
                  <c:v>0.483187309193501</c:v>
                </c:pt>
                <c:pt idx="468">
                  <c:v>0.483187309193501</c:v>
                </c:pt>
                <c:pt idx="469">
                  <c:v>0.48286984887604001</c:v>
                </c:pt>
                <c:pt idx="470">
                  <c:v>0.48286984887604001</c:v>
                </c:pt>
                <c:pt idx="471">
                  <c:v>0.48286984887604001</c:v>
                </c:pt>
                <c:pt idx="472">
                  <c:v>0.48286984887604001</c:v>
                </c:pt>
                <c:pt idx="473">
                  <c:v>0.48286984887604001</c:v>
                </c:pt>
                <c:pt idx="474">
                  <c:v>0.48286984887604001</c:v>
                </c:pt>
                <c:pt idx="475">
                  <c:v>0.48286984887604001</c:v>
                </c:pt>
                <c:pt idx="476">
                  <c:v>0.48286984887604001</c:v>
                </c:pt>
                <c:pt idx="477">
                  <c:v>0.48286984887604001</c:v>
                </c:pt>
                <c:pt idx="478">
                  <c:v>0.48286984887604001</c:v>
                </c:pt>
                <c:pt idx="479">
                  <c:v>0.48202328802947902</c:v>
                </c:pt>
                <c:pt idx="480">
                  <c:v>0.48202328802947902</c:v>
                </c:pt>
                <c:pt idx="481">
                  <c:v>0.48202328802947902</c:v>
                </c:pt>
                <c:pt idx="482">
                  <c:v>0.48202328802947902</c:v>
                </c:pt>
                <c:pt idx="483">
                  <c:v>0.47896206353968401</c:v>
                </c:pt>
                <c:pt idx="484">
                  <c:v>0.47896206353968401</c:v>
                </c:pt>
                <c:pt idx="485">
                  <c:v>0.47896206353968401</c:v>
                </c:pt>
                <c:pt idx="486">
                  <c:v>0.47896206353968401</c:v>
                </c:pt>
                <c:pt idx="487">
                  <c:v>0.47896206353968401</c:v>
                </c:pt>
                <c:pt idx="488">
                  <c:v>0.47896206353968401</c:v>
                </c:pt>
                <c:pt idx="489">
                  <c:v>0.47896206353968401</c:v>
                </c:pt>
                <c:pt idx="490">
                  <c:v>0.47896206353968401</c:v>
                </c:pt>
                <c:pt idx="491">
                  <c:v>0.47896206353968401</c:v>
                </c:pt>
                <c:pt idx="492">
                  <c:v>0.47896206353968401</c:v>
                </c:pt>
                <c:pt idx="493">
                  <c:v>0.47896206353968401</c:v>
                </c:pt>
                <c:pt idx="494">
                  <c:v>0.47896206353968401</c:v>
                </c:pt>
                <c:pt idx="495">
                  <c:v>0.47896206353968401</c:v>
                </c:pt>
                <c:pt idx="496">
                  <c:v>0.47889981641861301</c:v>
                </c:pt>
                <c:pt idx="497">
                  <c:v>0.47889981641861301</c:v>
                </c:pt>
                <c:pt idx="498">
                  <c:v>0.47889981641861301</c:v>
                </c:pt>
                <c:pt idx="499">
                  <c:v>0.47889981641861301</c:v>
                </c:pt>
                <c:pt idx="500">
                  <c:v>0.47889981641861301</c:v>
                </c:pt>
                <c:pt idx="501">
                  <c:v>0.47672294567031398</c:v>
                </c:pt>
                <c:pt idx="502">
                  <c:v>0.47672294567031398</c:v>
                </c:pt>
                <c:pt idx="503">
                  <c:v>0.47672294567031398</c:v>
                </c:pt>
                <c:pt idx="504">
                  <c:v>0.47672294567031398</c:v>
                </c:pt>
                <c:pt idx="505">
                  <c:v>0.47672294567031398</c:v>
                </c:pt>
                <c:pt idx="506">
                  <c:v>0.47672294567031398</c:v>
                </c:pt>
                <c:pt idx="507">
                  <c:v>0.47672294567031398</c:v>
                </c:pt>
                <c:pt idx="508">
                  <c:v>0.47672294567031398</c:v>
                </c:pt>
                <c:pt idx="509">
                  <c:v>0.47672294567031398</c:v>
                </c:pt>
                <c:pt idx="510">
                  <c:v>0.47672294567031398</c:v>
                </c:pt>
                <c:pt idx="511">
                  <c:v>0.47672294567031398</c:v>
                </c:pt>
                <c:pt idx="512">
                  <c:v>0.47672294567031398</c:v>
                </c:pt>
                <c:pt idx="513">
                  <c:v>0.47672294567031398</c:v>
                </c:pt>
                <c:pt idx="514">
                  <c:v>0.47672294567031398</c:v>
                </c:pt>
                <c:pt idx="515">
                  <c:v>0.47672294567031398</c:v>
                </c:pt>
                <c:pt idx="516">
                  <c:v>0.47672294567031398</c:v>
                </c:pt>
                <c:pt idx="517">
                  <c:v>0.47672294567031398</c:v>
                </c:pt>
                <c:pt idx="518">
                  <c:v>0.47672294567031398</c:v>
                </c:pt>
                <c:pt idx="519">
                  <c:v>0.47672294567031398</c:v>
                </c:pt>
                <c:pt idx="520">
                  <c:v>0.47672294567031398</c:v>
                </c:pt>
                <c:pt idx="521">
                  <c:v>0.47672294567031398</c:v>
                </c:pt>
                <c:pt idx="522">
                  <c:v>0.47672294567031398</c:v>
                </c:pt>
                <c:pt idx="523">
                  <c:v>0.47672294567031398</c:v>
                </c:pt>
                <c:pt idx="524">
                  <c:v>0.47672294567031398</c:v>
                </c:pt>
                <c:pt idx="525">
                  <c:v>0.47672294567031398</c:v>
                </c:pt>
                <c:pt idx="526">
                  <c:v>0.47672294567031398</c:v>
                </c:pt>
                <c:pt idx="527">
                  <c:v>0.47672294567031398</c:v>
                </c:pt>
                <c:pt idx="528">
                  <c:v>0.47672294567031398</c:v>
                </c:pt>
                <c:pt idx="529">
                  <c:v>0.474106514482454</c:v>
                </c:pt>
                <c:pt idx="530">
                  <c:v>0.474106514482454</c:v>
                </c:pt>
                <c:pt idx="531">
                  <c:v>0.474106514482454</c:v>
                </c:pt>
                <c:pt idx="532">
                  <c:v>0.474106514482454</c:v>
                </c:pt>
                <c:pt idx="533">
                  <c:v>0.474106514482454</c:v>
                </c:pt>
                <c:pt idx="534">
                  <c:v>0.474106514482454</c:v>
                </c:pt>
                <c:pt idx="535">
                  <c:v>0.474106514482454</c:v>
                </c:pt>
                <c:pt idx="536">
                  <c:v>0.474106514482454</c:v>
                </c:pt>
                <c:pt idx="537">
                  <c:v>0.474106514482454</c:v>
                </c:pt>
                <c:pt idx="538">
                  <c:v>0.474106514482454</c:v>
                </c:pt>
                <c:pt idx="539">
                  <c:v>0.474106514482454</c:v>
                </c:pt>
                <c:pt idx="540">
                  <c:v>0.474106514482454</c:v>
                </c:pt>
                <c:pt idx="541">
                  <c:v>0.474106514482454</c:v>
                </c:pt>
                <c:pt idx="542">
                  <c:v>0.471838940786309</c:v>
                </c:pt>
                <c:pt idx="543">
                  <c:v>0.471838940786309</c:v>
                </c:pt>
                <c:pt idx="544">
                  <c:v>0.47178324599377203</c:v>
                </c:pt>
                <c:pt idx="545">
                  <c:v>0.47178324599377203</c:v>
                </c:pt>
                <c:pt idx="546">
                  <c:v>0.47178324599377203</c:v>
                </c:pt>
                <c:pt idx="547">
                  <c:v>0.47178324599377203</c:v>
                </c:pt>
                <c:pt idx="548">
                  <c:v>0.47178324599377203</c:v>
                </c:pt>
                <c:pt idx="549">
                  <c:v>0.47114832535885098</c:v>
                </c:pt>
                <c:pt idx="550">
                  <c:v>0.47114832535885098</c:v>
                </c:pt>
                <c:pt idx="551">
                  <c:v>0.47114832535885098</c:v>
                </c:pt>
                <c:pt idx="552">
                  <c:v>0.47114832535885098</c:v>
                </c:pt>
                <c:pt idx="553">
                  <c:v>0.47114832535885098</c:v>
                </c:pt>
                <c:pt idx="554">
                  <c:v>0.47114832535885098</c:v>
                </c:pt>
                <c:pt idx="555">
                  <c:v>0.47114832535885098</c:v>
                </c:pt>
                <c:pt idx="556">
                  <c:v>0.47114832535885098</c:v>
                </c:pt>
                <c:pt idx="557">
                  <c:v>0.47114832535885098</c:v>
                </c:pt>
                <c:pt idx="558">
                  <c:v>0.47114832535885098</c:v>
                </c:pt>
                <c:pt idx="559">
                  <c:v>0.47114832535885098</c:v>
                </c:pt>
                <c:pt idx="560">
                  <c:v>0.47114832535885098</c:v>
                </c:pt>
                <c:pt idx="561">
                  <c:v>0.47114832535885098</c:v>
                </c:pt>
                <c:pt idx="562">
                  <c:v>0.47114832535885098</c:v>
                </c:pt>
                <c:pt idx="563">
                  <c:v>0.48067213488266097</c:v>
                </c:pt>
                <c:pt idx="564">
                  <c:v>0.48067213488266097</c:v>
                </c:pt>
                <c:pt idx="565">
                  <c:v>0.48067213488266097</c:v>
                </c:pt>
                <c:pt idx="566">
                  <c:v>0.48067213488266097</c:v>
                </c:pt>
                <c:pt idx="567">
                  <c:v>0.48067213488266097</c:v>
                </c:pt>
                <c:pt idx="568">
                  <c:v>0.48067213488266097</c:v>
                </c:pt>
                <c:pt idx="569">
                  <c:v>0.48067213488266097</c:v>
                </c:pt>
                <c:pt idx="570">
                  <c:v>0.48067213488266097</c:v>
                </c:pt>
                <c:pt idx="571">
                  <c:v>0.48067213488266097</c:v>
                </c:pt>
                <c:pt idx="572">
                  <c:v>0.48067213488266097</c:v>
                </c:pt>
                <c:pt idx="573">
                  <c:v>0.48067213488266097</c:v>
                </c:pt>
                <c:pt idx="574">
                  <c:v>0.48067213488266097</c:v>
                </c:pt>
                <c:pt idx="575">
                  <c:v>0.48067213488266097</c:v>
                </c:pt>
                <c:pt idx="576">
                  <c:v>0.47749753170805798</c:v>
                </c:pt>
                <c:pt idx="577">
                  <c:v>0.475513404723931</c:v>
                </c:pt>
                <c:pt idx="578">
                  <c:v>0.475513404723931</c:v>
                </c:pt>
                <c:pt idx="579">
                  <c:v>0.475513404723931</c:v>
                </c:pt>
                <c:pt idx="580">
                  <c:v>0.475513404723931</c:v>
                </c:pt>
                <c:pt idx="581">
                  <c:v>0.475513404723931</c:v>
                </c:pt>
                <c:pt idx="582">
                  <c:v>0.475513404723931</c:v>
                </c:pt>
                <c:pt idx="583">
                  <c:v>0.475513404723931</c:v>
                </c:pt>
                <c:pt idx="584">
                  <c:v>0.47376270444381802</c:v>
                </c:pt>
                <c:pt idx="585">
                  <c:v>0.47376270444381802</c:v>
                </c:pt>
                <c:pt idx="586">
                  <c:v>0.47376270444381802</c:v>
                </c:pt>
                <c:pt idx="587">
                  <c:v>0.47376270444381802</c:v>
                </c:pt>
                <c:pt idx="588">
                  <c:v>0.47376270444381802</c:v>
                </c:pt>
                <c:pt idx="589">
                  <c:v>0.47376270444381802</c:v>
                </c:pt>
                <c:pt idx="590">
                  <c:v>0.47376270444381802</c:v>
                </c:pt>
                <c:pt idx="591">
                  <c:v>0.47376270444381802</c:v>
                </c:pt>
                <c:pt idx="592">
                  <c:v>0.47376270444381802</c:v>
                </c:pt>
                <c:pt idx="593">
                  <c:v>0.47376270444381802</c:v>
                </c:pt>
                <c:pt idx="594">
                  <c:v>0.47376270444381802</c:v>
                </c:pt>
                <c:pt idx="595">
                  <c:v>0.47376270444381802</c:v>
                </c:pt>
                <c:pt idx="596">
                  <c:v>0.47376270444381802</c:v>
                </c:pt>
                <c:pt idx="597">
                  <c:v>0.47307006375117799</c:v>
                </c:pt>
                <c:pt idx="598">
                  <c:v>0.47307006375117799</c:v>
                </c:pt>
                <c:pt idx="599">
                  <c:v>0.47307006375117799</c:v>
                </c:pt>
                <c:pt idx="600">
                  <c:v>0.47307006375117799</c:v>
                </c:pt>
                <c:pt idx="601">
                  <c:v>0.47307006375117799</c:v>
                </c:pt>
                <c:pt idx="602">
                  <c:v>0.47307006375117799</c:v>
                </c:pt>
                <c:pt idx="603">
                  <c:v>0.47307006375117799</c:v>
                </c:pt>
                <c:pt idx="604">
                  <c:v>0.47307006375117799</c:v>
                </c:pt>
                <c:pt idx="605">
                  <c:v>0.47307006375117799</c:v>
                </c:pt>
                <c:pt idx="606">
                  <c:v>0.47301993843789503</c:v>
                </c:pt>
                <c:pt idx="607">
                  <c:v>0.47301993843789503</c:v>
                </c:pt>
                <c:pt idx="608">
                  <c:v>0.47301993843789503</c:v>
                </c:pt>
                <c:pt idx="609">
                  <c:v>0.47301993843789503</c:v>
                </c:pt>
                <c:pt idx="610">
                  <c:v>0.47301993843789503</c:v>
                </c:pt>
                <c:pt idx="611">
                  <c:v>0.47301993843789503</c:v>
                </c:pt>
                <c:pt idx="612">
                  <c:v>0.47301993843789503</c:v>
                </c:pt>
                <c:pt idx="613">
                  <c:v>0.47301993843789503</c:v>
                </c:pt>
                <c:pt idx="614">
                  <c:v>0.47301993843789503</c:v>
                </c:pt>
                <c:pt idx="615">
                  <c:v>0.47301993843789503</c:v>
                </c:pt>
                <c:pt idx="616">
                  <c:v>0.47301993843789503</c:v>
                </c:pt>
                <c:pt idx="617">
                  <c:v>0.47301993843789503</c:v>
                </c:pt>
                <c:pt idx="618">
                  <c:v>0.47301993843789503</c:v>
                </c:pt>
                <c:pt idx="619">
                  <c:v>0.47301993843789503</c:v>
                </c:pt>
                <c:pt idx="620">
                  <c:v>0.47301993843789503</c:v>
                </c:pt>
                <c:pt idx="621">
                  <c:v>0.47301993843789503</c:v>
                </c:pt>
                <c:pt idx="622">
                  <c:v>0.47301993843789503</c:v>
                </c:pt>
                <c:pt idx="623">
                  <c:v>0.47238501780297398</c:v>
                </c:pt>
                <c:pt idx="624">
                  <c:v>0.47238501780297398</c:v>
                </c:pt>
                <c:pt idx="625">
                  <c:v>0.47238501780297398</c:v>
                </c:pt>
                <c:pt idx="626">
                  <c:v>0.47238501780297398</c:v>
                </c:pt>
                <c:pt idx="627">
                  <c:v>0.47238501780297398</c:v>
                </c:pt>
                <c:pt idx="628">
                  <c:v>0.47238501780297398</c:v>
                </c:pt>
                <c:pt idx="629">
                  <c:v>0.47238501780297398</c:v>
                </c:pt>
                <c:pt idx="630">
                  <c:v>0.47238501780297398</c:v>
                </c:pt>
                <c:pt idx="631">
                  <c:v>0.47238501780297398</c:v>
                </c:pt>
                <c:pt idx="632">
                  <c:v>0.47238501780297398</c:v>
                </c:pt>
                <c:pt idx="633">
                  <c:v>0.47238501780297398</c:v>
                </c:pt>
                <c:pt idx="634">
                  <c:v>0.47238501780297398</c:v>
                </c:pt>
                <c:pt idx="635">
                  <c:v>0.47238501780297398</c:v>
                </c:pt>
                <c:pt idx="636">
                  <c:v>0.47238501780297398</c:v>
                </c:pt>
                <c:pt idx="637">
                  <c:v>0.47238501780297398</c:v>
                </c:pt>
                <c:pt idx="638">
                  <c:v>0.47238501780297398</c:v>
                </c:pt>
                <c:pt idx="639">
                  <c:v>0.47238501780297398</c:v>
                </c:pt>
                <c:pt idx="640">
                  <c:v>0.47238501780297398</c:v>
                </c:pt>
                <c:pt idx="641">
                  <c:v>0.47238501780297398</c:v>
                </c:pt>
                <c:pt idx="642">
                  <c:v>0.47238501780297398</c:v>
                </c:pt>
                <c:pt idx="643">
                  <c:v>0.47238501780297398</c:v>
                </c:pt>
                <c:pt idx="644">
                  <c:v>0.47238501780297398</c:v>
                </c:pt>
                <c:pt idx="645">
                  <c:v>0.47238501780297398</c:v>
                </c:pt>
                <c:pt idx="646">
                  <c:v>0.47238501780297398</c:v>
                </c:pt>
                <c:pt idx="647">
                  <c:v>0.47238501780297398</c:v>
                </c:pt>
                <c:pt idx="648">
                  <c:v>0.47238501780297398</c:v>
                </c:pt>
                <c:pt idx="649">
                  <c:v>0.47238501780297398</c:v>
                </c:pt>
                <c:pt idx="650">
                  <c:v>0.47238501780297398</c:v>
                </c:pt>
                <c:pt idx="651">
                  <c:v>0.472104905758156</c:v>
                </c:pt>
                <c:pt idx="652">
                  <c:v>0.472104905758156</c:v>
                </c:pt>
                <c:pt idx="653">
                  <c:v>0.472104905758156</c:v>
                </c:pt>
                <c:pt idx="654">
                  <c:v>0.472104905758156</c:v>
                </c:pt>
                <c:pt idx="655">
                  <c:v>0.472104905758156</c:v>
                </c:pt>
                <c:pt idx="656">
                  <c:v>0.472104905758156</c:v>
                </c:pt>
                <c:pt idx="657">
                  <c:v>0.472104905758156</c:v>
                </c:pt>
                <c:pt idx="658">
                  <c:v>0.472104905758156</c:v>
                </c:pt>
                <c:pt idx="659">
                  <c:v>0.472104905758156</c:v>
                </c:pt>
                <c:pt idx="660">
                  <c:v>0.472104905758156</c:v>
                </c:pt>
                <c:pt idx="661">
                  <c:v>0.472104905758156</c:v>
                </c:pt>
                <c:pt idx="662">
                  <c:v>0.472104905758156</c:v>
                </c:pt>
                <c:pt idx="663">
                  <c:v>0.472104905758156</c:v>
                </c:pt>
                <c:pt idx="664">
                  <c:v>0.472104905758156</c:v>
                </c:pt>
                <c:pt idx="665">
                  <c:v>0.472104905758156</c:v>
                </c:pt>
                <c:pt idx="666">
                  <c:v>0.472104905758156</c:v>
                </c:pt>
                <c:pt idx="667">
                  <c:v>0.472104905758156</c:v>
                </c:pt>
                <c:pt idx="668">
                  <c:v>0.472104905758156</c:v>
                </c:pt>
                <c:pt idx="669">
                  <c:v>0.472104905758156</c:v>
                </c:pt>
                <c:pt idx="670">
                  <c:v>0.472104905758156</c:v>
                </c:pt>
                <c:pt idx="671">
                  <c:v>0.472104905758156</c:v>
                </c:pt>
                <c:pt idx="672">
                  <c:v>0.472104905758156</c:v>
                </c:pt>
                <c:pt idx="673">
                  <c:v>0.472104905758156</c:v>
                </c:pt>
                <c:pt idx="674">
                  <c:v>0.472104905758156</c:v>
                </c:pt>
                <c:pt idx="675">
                  <c:v>0.472104905758156</c:v>
                </c:pt>
                <c:pt idx="676">
                  <c:v>0.472104905758156</c:v>
                </c:pt>
                <c:pt idx="677">
                  <c:v>0.472104905758156</c:v>
                </c:pt>
                <c:pt idx="678">
                  <c:v>0.472104905758156</c:v>
                </c:pt>
                <c:pt idx="679">
                  <c:v>0.472104905758156</c:v>
                </c:pt>
                <c:pt idx="680">
                  <c:v>0.472104905758156</c:v>
                </c:pt>
                <c:pt idx="681">
                  <c:v>0.472104905758156</c:v>
                </c:pt>
                <c:pt idx="682">
                  <c:v>0.472104905758156</c:v>
                </c:pt>
                <c:pt idx="683">
                  <c:v>0.472104905758156</c:v>
                </c:pt>
                <c:pt idx="684">
                  <c:v>0.472104905758156</c:v>
                </c:pt>
                <c:pt idx="685">
                  <c:v>0.47176476970373399</c:v>
                </c:pt>
                <c:pt idx="686">
                  <c:v>0.47176476970373399</c:v>
                </c:pt>
                <c:pt idx="687">
                  <c:v>0.47176476970373399</c:v>
                </c:pt>
                <c:pt idx="688">
                  <c:v>0.47176476970373399</c:v>
                </c:pt>
                <c:pt idx="689">
                  <c:v>0.47176476970373399</c:v>
                </c:pt>
                <c:pt idx="690">
                  <c:v>0.47176476970373399</c:v>
                </c:pt>
                <c:pt idx="691">
                  <c:v>0.47176476970373399</c:v>
                </c:pt>
                <c:pt idx="692">
                  <c:v>0.47176476970373399</c:v>
                </c:pt>
                <c:pt idx="693">
                  <c:v>0.47176476970373399</c:v>
                </c:pt>
                <c:pt idx="694">
                  <c:v>0.47176476970373399</c:v>
                </c:pt>
                <c:pt idx="695">
                  <c:v>0.47176476970373399</c:v>
                </c:pt>
                <c:pt idx="696">
                  <c:v>0.47176476970373399</c:v>
                </c:pt>
                <c:pt idx="697">
                  <c:v>0.47176476970373399</c:v>
                </c:pt>
                <c:pt idx="698">
                  <c:v>0.47176476970373399</c:v>
                </c:pt>
                <c:pt idx="699">
                  <c:v>0.48128857922754398</c:v>
                </c:pt>
                <c:pt idx="700">
                  <c:v>0.48128857922754398</c:v>
                </c:pt>
                <c:pt idx="701">
                  <c:v>0.48128857922754398</c:v>
                </c:pt>
                <c:pt idx="702">
                  <c:v>0.48128857922754398</c:v>
                </c:pt>
                <c:pt idx="703">
                  <c:v>0.48128857922754398</c:v>
                </c:pt>
                <c:pt idx="704">
                  <c:v>0.48128857922754398</c:v>
                </c:pt>
                <c:pt idx="705">
                  <c:v>0.48128857922754398</c:v>
                </c:pt>
                <c:pt idx="706">
                  <c:v>0.48128857922754398</c:v>
                </c:pt>
                <c:pt idx="707">
                  <c:v>0.48128857922754398</c:v>
                </c:pt>
                <c:pt idx="708">
                  <c:v>0.48083506448831498</c:v>
                </c:pt>
                <c:pt idx="709">
                  <c:v>0.48083506448831498</c:v>
                </c:pt>
                <c:pt idx="710">
                  <c:v>0.48083506448831498</c:v>
                </c:pt>
                <c:pt idx="711">
                  <c:v>0.48083506448831498</c:v>
                </c:pt>
                <c:pt idx="712">
                  <c:v>0.48083506448831498</c:v>
                </c:pt>
                <c:pt idx="713">
                  <c:v>0.49035887401212402</c:v>
                </c:pt>
                <c:pt idx="714">
                  <c:v>0.49035887401212402</c:v>
                </c:pt>
                <c:pt idx="715">
                  <c:v>0.49035887401212402</c:v>
                </c:pt>
                <c:pt idx="716">
                  <c:v>0.49035887401212402</c:v>
                </c:pt>
                <c:pt idx="717">
                  <c:v>0.49035887401212402</c:v>
                </c:pt>
                <c:pt idx="718">
                  <c:v>0.49035887401212402</c:v>
                </c:pt>
                <c:pt idx="719">
                  <c:v>0.49035887401212402</c:v>
                </c:pt>
                <c:pt idx="720">
                  <c:v>0.49035887401212402</c:v>
                </c:pt>
                <c:pt idx="721">
                  <c:v>0.49035887401212402</c:v>
                </c:pt>
                <c:pt idx="722">
                  <c:v>0.49035887401212402</c:v>
                </c:pt>
                <c:pt idx="723">
                  <c:v>0.49035887401212402</c:v>
                </c:pt>
                <c:pt idx="724">
                  <c:v>0.49035887401212402</c:v>
                </c:pt>
                <c:pt idx="725">
                  <c:v>0.49035887401212402</c:v>
                </c:pt>
                <c:pt idx="726">
                  <c:v>0.49035887401212402</c:v>
                </c:pt>
                <c:pt idx="727">
                  <c:v>0.49035887401212402</c:v>
                </c:pt>
                <c:pt idx="728">
                  <c:v>0.49035887401212402</c:v>
                </c:pt>
                <c:pt idx="729">
                  <c:v>0.49035887401212402</c:v>
                </c:pt>
                <c:pt idx="730">
                  <c:v>0.49035887401212402</c:v>
                </c:pt>
                <c:pt idx="731">
                  <c:v>0.49035887401212402</c:v>
                </c:pt>
                <c:pt idx="732">
                  <c:v>0.49035887401212402</c:v>
                </c:pt>
                <c:pt idx="733">
                  <c:v>0.49035887401212402</c:v>
                </c:pt>
                <c:pt idx="734">
                  <c:v>0.49035887401212402</c:v>
                </c:pt>
                <c:pt idx="735">
                  <c:v>0.49035887401212402</c:v>
                </c:pt>
                <c:pt idx="736">
                  <c:v>0.49035887401212402</c:v>
                </c:pt>
                <c:pt idx="737">
                  <c:v>0.49035887401212402</c:v>
                </c:pt>
                <c:pt idx="738">
                  <c:v>0.49035887401212402</c:v>
                </c:pt>
                <c:pt idx="739">
                  <c:v>0.49035887401212402</c:v>
                </c:pt>
                <c:pt idx="740">
                  <c:v>0.49035887401212402</c:v>
                </c:pt>
                <c:pt idx="741">
                  <c:v>0.49035887401212402</c:v>
                </c:pt>
                <c:pt idx="742">
                  <c:v>0.49035887401212402</c:v>
                </c:pt>
                <c:pt idx="743">
                  <c:v>0.49035887401212402</c:v>
                </c:pt>
                <c:pt idx="744">
                  <c:v>0.49035887401212402</c:v>
                </c:pt>
                <c:pt idx="745">
                  <c:v>0.49035887401212402</c:v>
                </c:pt>
                <c:pt idx="746">
                  <c:v>0.49035887401212402</c:v>
                </c:pt>
                <c:pt idx="747">
                  <c:v>0.49035887401212402</c:v>
                </c:pt>
                <c:pt idx="748">
                  <c:v>0.49035887401212402</c:v>
                </c:pt>
                <c:pt idx="749">
                  <c:v>0.49035887401212402</c:v>
                </c:pt>
                <c:pt idx="750">
                  <c:v>0.49035887401212402</c:v>
                </c:pt>
                <c:pt idx="751">
                  <c:v>0.48972909443497598</c:v>
                </c:pt>
                <c:pt idx="752">
                  <c:v>0.48972909443497598</c:v>
                </c:pt>
                <c:pt idx="753">
                  <c:v>0.49035887401212402</c:v>
                </c:pt>
                <c:pt idx="754">
                  <c:v>0.49035887401212402</c:v>
                </c:pt>
                <c:pt idx="755">
                  <c:v>0.49035887401212402</c:v>
                </c:pt>
                <c:pt idx="756">
                  <c:v>0.49035887401212402</c:v>
                </c:pt>
                <c:pt idx="757">
                  <c:v>0.49035887401212402</c:v>
                </c:pt>
                <c:pt idx="758">
                  <c:v>0.49035887401212402</c:v>
                </c:pt>
                <c:pt idx="759">
                  <c:v>0.49035887401212402</c:v>
                </c:pt>
                <c:pt idx="760">
                  <c:v>0.49035887401212402</c:v>
                </c:pt>
                <c:pt idx="761">
                  <c:v>0.49035887401212402</c:v>
                </c:pt>
                <c:pt idx="762">
                  <c:v>0.49035887401212402</c:v>
                </c:pt>
                <c:pt idx="763">
                  <c:v>0.49035887401212402</c:v>
                </c:pt>
                <c:pt idx="764">
                  <c:v>0.49035887401212402</c:v>
                </c:pt>
                <c:pt idx="765">
                  <c:v>0.49035887401212402</c:v>
                </c:pt>
                <c:pt idx="766">
                  <c:v>0.49035887401212402</c:v>
                </c:pt>
                <c:pt idx="767">
                  <c:v>0.49035887401212402</c:v>
                </c:pt>
                <c:pt idx="768">
                  <c:v>0.49035887401212402</c:v>
                </c:pt>
                <c:pt idx="769">
                  <c:v>0.49035887401212402</c:v>
                </c:pt>
                <c:pt idx="770">
                  <c:v>0.49035887401212402</c:v>
                </c:pt>
                <c:pt idx="771">
                  <c:v>0.49035887401212402</c:v>
                </c:pt>
                <c:pt idx="772">
                  <c:v>0.48972909443497598</c:v>
                </c:pt>
                <c:pt idx="773">
                  <c:v>0.48972909443497598</c:v>
                </c:pt>
                <c:pt idx="774">
                  <c:v>0.48972909443497598</c:v>
                </c:pt>
                <c:pt idx="775">
                  <c:v>0.48972909443497598</c:v>
                </c:pt>
                <c:pt idx="776">
                  <c:v>0.48972909443497598</c:v>
                </c:pt>
                <c:pt idx="777">
                  <c:v>0.48972909443497598</c:v>
                </c:pt>
                <c:pt idx="778">
                  <c:v>0.48972909443497598</c:v>
                </c:pt>
                <c:pt idx="779">
                  <c:v>0.48972909443497598</c:v>
                </c:pt>
                <c:pt idx="780">
                  <c:v>0.48972909443497598</c:v>
                </c:pt>
                <c:pt idx="781">
                  <c:v>0.48972909443497598</c:v>
                </c:pt>
                <c:pt idx="782">
                  <c:v>0.48972909443497598</c:v>
                </c:pt>
                <c:pt idx="783">
                  <c:v>0.48972909443497598</c:v>
                </c:pt>
                <c:pt idx="784">
                  <c:v>0.48972909443497598</c:v>
                </c:pt>
                <c:pt idx="785">
                  <c:v>0.48972909443497598</c:v>
                </c:pt>
                <c:pt idx="786">
                  <c:v>0.48972909443497598</c:v>
                </c:pt>
                <c:pt idx="787">
                  <c:v>0.48826389296977502</c:v>
                </c:pt>
                <c:pt idx="788">
                  <c:v>0.48826389296977502</c:v>
                </c:pt>
                <c:pt idx="789">
                  <c:v>0.48826389296977502</c:v>
                </c:pt>
                <c:pt idx="790">
                  <c:v>0.48826389296977502</c:v>
                </c:pt>
                <c:pt idx="791">
                  <c:v>0.48826389296977502</c:v>
                </c:pt>
                <c:pt idx="792">
                  <c:v>0.48826389296977502</c:v>
                </c:pt>
                <c:pt idx="793">
                  <c:v>0.48826389296977502</c:v>
                </c:pt>
                <c:pt idx="794">
                  <c:v>0.48826389296977502</c:v>
                </c:pt>
                <c:pt idx="795">
                  <c:v>0.48826389296977502</c:v>
                </c:pt>
                <c:pt idx="796">
                  <c:v>0.48826389296977502</c:v>
                </c:pt>
                <c:pt idx="797">
                  <c:v>0.48826389296977502</c:v>
                </c:pt>
                <c:pt idx="798">
                  <c:v>0.48826389296977502</c:v>
                </c:pt>
                <c:pt idx="799">
                  <c:v>0.48826389296977502</c:v>
                </c:pt>
                <c:pt idx="800">
                  <c:v>0.48826389296977502</c:v>
                </c:pt>
                <c:pt idx="801">
                  <c:v>0.48826389296977502</c:v>
                </c:pt>
                <c:pt idx="802">
                  <c:v>0.48826389296977502</c:v>
                </c:pt>
                <c:pt idx="803">
                  <c:v>0.48826389296977502</c:v>
                </c:pt>
                <c:pt idx="804">
                  <c:v>0.48826389296977502</c:v>
                </c:pt>
                <c:pt idx="805">
                  <c:v>0.48826389296977502</c:v>
                </c:pt>
                <c:pt idx="806">
                  <c:v>0.48826389296977502</c:v>
                </c:pt>
                <c:pt idx="807">
                  <c:v>0.48826389296977502</c:v>
                </c:pt>
                <c:pt idx="808">
                  <c:v>0.48826389296977502</c:v>
                </c:pt>
                <c:pt idx="809">
                  <c:v>0.48826389296977502</c:v>
                </c:pt>
                <c:pt idx="810">
                  <c:v>0.48826389296977502</c:v>
                </c:pt>
                <c:pt idx="811">
                  <c:v>0.48826389296977502</c:v>
                </c:pt>
                <c:pt idx="812">
                  <c:v>0.48826389296977502</c:v>
                </c:pt>
                <c:pt idx="813">
                  <c:v>0.48826389296977502</c:v>
                </c:pt>
                <c:pt idx="814">
                  <c:v>0.48826389296977502</c:v>
                </c:pt>
                <c:pt idx="815">
                  <c:v>0.48826389296977502</c:v>
                </c:pt>
                <c:pt idx="816">
                  <c:v>0.48826389296977502</c:v>
                </c:pt>
                <c:pt idx="817">
                  <c:v>0.48826389296977502</c:v>
                </c:pt>
                <c:pt idx="818">
                  <c:v>0.48826389296977502</c:v>
                </c:pt>
                <c:pt idx="819">
                  <c:v>0.48826389296977502</c:v>
                </c:pt>
                <c:pt idx="820">
                  <c:v>0.48826389296977502</c:v>
                </c:pt>
                <c:pt idx="821">
                  <c:v>0.48826389296977502</c:v>
                </c:pt>
                <c:pt idx="822">
                  <c:v>0.48826389296977502</c:v>
                </c:pt>
                <c:pt idx="823">
                  <c:v>0.48826389296977502</c:v>
                </c:pt>
                <c:pt idx="824">
                  <c:v>0.48826389296977502</c:v>
                </c:pt>
                <c:pt idx="825">
                  <c:v>0.48801490448549201</c:v>
                </c:pt>
                <c:pt idx="826">
                  <c:v>0.48801490448549201</c:v>
                </c:pt>
                <c:pt idx="827">
                  <c:v>0.48801490448549201</c:v>
                </c:pt>
                <c:pt idx="828">
                  <c:v>0.48801490448549201</c:v>
                </c:pt>
                <c:pt idx="829">
                  <c:v>0.48801490448549201</c:v>
                </c:pt>
                <c:pt idx="830">
                  <c:v>0.48801490448549201</c:v>
                </c:pt>
                <c:pt idx="831">
                  <c:v>0.48801490448549201</c:v>
                </c:pt>
                <c:pt idx="832">
                  <c:v>0.48801490448549201</c:v>
                </c:pt>
                <c:pt idx="833">
                  <c:v>0.48801490448549201</c:v>
                </c:pt>
                <c:pt idx="834">
                  <c:v>0.48801490448549201</c:v>
                </c:pt>
                <c:pt idx="835">
                  <c:v>0.48801490448549201</c:v>
                </c:pt>
                <c:pt idx="836">
                  <c:v>0.48645872645872601</c:v>
                </c:pt>
                <c:pt idx="837">
                  <c:v>0.48645872645872601</c:v>
                </c:pt>
                <c:pt idx="838">
                  <c:v>0.48645872645872601</c:v>
                </c:pt>
                <c:pt idx="839">
                  <c:v>0.48645872645872601</c:v>
                </c:pt>
                <c:pt idx="840">
                  <c:v>0.48645872645872601</c:v>
                </c:pt>
                <c:pt idx="841">
                  <c:v>0.48645872645872601</c:v>
                </c:pt>
                <c:pt idx="842">
                  <c:v>0.48645872645872601</c:v>
                </c:pt>
                <c:pt idx="843">
                  <c:v>0.48645872645872601</c:v>
                </c:pt>
                <c:pt idx="844">
                  <c:v>0.48645872645872601</c:v>
                </c:pt>
                <c:pt idx="845">
                  <c:v>0.48645872645872601</c:v>
                </c:pt>
                <c:pt idx="846">
                  <c:v>0.48645872645872601</c:v>
                </c:pt>
                <c:pt idx="847">
                  <c:v>0.48328412328412301</c:v>
                </c:pt>
                <c:pt idx="848">
                  <c:v>0.48328412328412301</c:v>
                </c:pt>
                <c:pt idx="849">
                  <c:v>0.48328412328412301</c:v>
                </c:pt>
                <c:pt idx="850">
                  <c:v>0.48328412328412301</c:v>
                </c:pt>
                <c:pt idx="851">
                  <c:v>0.48328412328412301</c:v>
                </c:pt>
                <c:pt idx="852">
                  <c:v>0.48328412328412301</c:v>
                </c:pt>
                <c:pt idx="853">
                  <c:v>0.48328412328412301</c:v>
                </c:pt>
                <c:pt idx="854">
                  <c:v>0.48328412328412301</c:v>
                </c:pt>
                <c:pt idx="855">
                  <c:v>0.48328412328412301</c:v>
                </c:pt>
                <c:pt idx="856">
                  <c:v>0.48328412328412301</c:v>
                </c:pt>
                <c:pt idx="857">
                  <c:v>0.48328412328412301</c:v>
                </c:pt>
                <c:pt idx="858">
                  <c:v>0.48328412328412301</c:v>
                </c:pt>
                <c:pt idx="859">
                  <c:v>0.48328412328412301</c:v>
                </c:pt>
                <c:pt idx="860">
                  <c:v>0.48328412328412301</c:v>
                </c:pt>
                <c:pt idx="861">
                  <c:v>0.48328412328412301</c:v>
                </c:pt>
                <c:pt idx="862">
                  <c:v>0.48328412328412301</c:v>
                </c:pt>
                <c:pt idx="863">
                  <c:v>0.48328412328412301</c:v>
                </c:pt>
                <c:pt idx="864">
                  <c:v>0.48328412328412301</c:v>
                </c:pt>
                <c:pt idx="865">
                  <c:v>0.492807932807932</c:v>
                </c:pt>
                <c:pt idx="866">
                  <c:v>0.50233174233174205</c:v>
                </c:pt>
                <c:pt idx="867">
                  <c:v>0.50233174233174205</c:v>
                </c:pt>
                <c:pt idx="868">
                  <c:v>0.50233174233174205</c:v>
                </c:pt>
                <c:pt idx="869">
                  <c:v>0.50233174233174205</c:v>
                </c:pt>
                <c:pt idx="870">
                  <c:v>0.49995078995078901</c:v>
                </c:pt>
                <c:pt idx="871">
                  <c:v>0.49995078995078901</c:v>
                </c:pt>
                <c:pt idx="872">
                  <c:v>0.49995078995078901</c:v>
                </c:pt>
                <c:pt idx="873">
                  <c:v>0.49995078995078901</c:v>
                </c:pt>
                <c:pt idx="874">
                  <c:v>0.49995078995078901</c:v>
                </c:pt>
                <c:pt idx="875">
                  <c:v>0.49995078995078901</c:v>
                </c:pt>
                <c:pt idx="876">
                  <c:v>0.49995078995078901</c:v>
                </c:pt>
                <c:pt idx="877">
                  <c:v>0.49995078995078901</c:v>
                </c:pt>
                <c:pt idx="878">
                  <c:v>0.49995078995078901</c:v>
                </c:pt>
                <c:pt idx="879">
                  <c:v>0.49995078995078901</c:v>
                </c:pt>
                <c:pt idx="880">
                  <c:v>0.49995078995078901</c:v>
                </c:pt>
                <c:pt idx="881">
                  <c:v>0.49995078995078901</c:v>
                </c:pt>
                <c:pt idx="882">
                  <c:v>0.49995078995078901</c:v>
                </c:pt>
                <c:pt idx="883">
                  <c:v>0.49995078995078901</c:v>
                </c:pt>
                <c:pt idx="884">
                  <c:v>0.49995078995078901</c:v>
                </c:pt>
                <c:pt idx="885">
                  <c:v>0.49995078995078901</c:v>
                </c:pt>
                <c:pt idx="886">
                  <c:v>0.49995078995078901</c:v>
                </c:pt>
                <c:pt idx="887">
                  <c:v>0.49995078995078901</c:v>
                </c:pt>
                <c:pt idx="888">
                  <c:v>0.49995078995078901</c:v>
                </c:pt>
                <c:pt idx="889">
                  <c:v>0.49995078995078901</c:v>
                </c:pt>
                <c:pt idx="890">
                  <c:v>0.49995078995078901</c:v>
                </c:pt>
                <c:pt idx="891">
                  <c:v>0.49995078995078901</c:v>
                </c:pt>
                <c:pt idx="892">
                  <c:v>0.49995078995078901</c:v>
                </c:pt>
                <c:pt idx="893">
                  <c:v>0.49995078995078901</c:v>
                </c:pt>
                <c:pt idx="894">
                  <c:v>0.49995078995078901</c:v>
                </c:pt>
                <c:pt idx="895">
                  <c:v>0.49995078995078901</c:v>
                </c:pt>
                <c:pt idx="896">
                  <c:v>0.49995078995078901</c:v>
                </c:pt>
                <c:pt idx="897">
                  <c:v>0.49995078995078901</c:v>
                </c:pt>
                <c:pt idx="898">
                  <c:v>0.49995078995078901</c:v>
                </c:pt>
                <c:pt idx="899">
                  <c:v>0.49995078995078901</c:v>
                </c:pt>
                <c:pt idx="900">
                  <c:v>0.49995078995078901</c:v>
                </c:pt>
                <c:pt idx="901">
                  <c:v>0.49995078995078901</c:v>
                </c:pt>
                <c:pt idx="902">
                  <c:v>0.49995078995078901</c:v>
                </c:pt>
                <c:pt idx="903">
                  <c:v>0.49968623968623899</c:v>
                </c:pt>
                <c:pt idx="904">
                  <c:v>0.49968623968623899</c:v>
                </c:pt>
                <c:pt idx="905">
                  <c:v>0.49968623968623899</c:v>
                </c:pt>
                <c:pt idx="906">
                  <c:v>0.49968623968623899</c:v>
                </c:pt>
                <c:pt idx="907">
                  <c:v>0.49968623968623899</c:v>
                </c:pt>
                <c:pt idx="908">
                  <c:v>0.49968623968623899</c:v>
                </c:pt>
                <c:pt idx="909">
                  <c:v>0.49968623968623899</c:v>
                </c:pt>
                <c:pt idx="910">
                  <c:v>0.49968623968623899</c:v>
                </c:pt>
                <c:pt idx="911">
                  <c:v>0.49968623968623899</c:v>
                </c:pt>
                <c:pt idx="912">
                  <c:v>0.49968623968623899</c:v>
                </c:pt>
                <c:pt idx="913">
                  <c:v>0.49968623968623899</c:v>
                </c:pt>
                <c:pt idx="914">
                  <c:v>0.49968623968623899</c:v>
                </c:pt>
                <c:pt idx="915">
                  <c:v>0.49968623968623899</c:v>
                </c:pt>
                <c:pt idx="916">
                  <c:v>0.49968623968623899</c:v>
                </c:pt>
                <c:pt idx="917">
                  <c:v>0.49968623968623899</c:v>
                </c:pt>
                <c:pt idx="918">
                  <c:v>0.49968623968623899</c:v>
                </c:pt>
                <c:pt idx="919">
                  <c:v>0.49947459947459899</c:v>
                </c:pt>
                <c:pt idx="920">
                  <c:v>0.49947459947459899</c:v>
                </c:pt>
                <c:pt idx="921">
                  <c:v>0.49947459947459899</c:v>
                </c:pt>
                <c:pt idx="922">
                  <c:v>0.49947459947459899</c:v>
                </c:pt>
                <c:pt idx="923">
                  <c:v>0.49947459947459899</c:v>
                </c:pt>
                <c:pt idx="924">
                  <c:v>0.49947459947459899</c:v>
                </c:pt>
                <c:pt idx="925">
                  <c:v>0.49947459947459899</c:v>
                </c:pt>
                <c:pt idx="926">
                  <c:v>0.49947459947459899</c:v>
                </c:pt>
                <c:pt idx="927">
                  <c:v>0.49947459947459899</c:v>
                </c:pt>
                <c:pt idx="928">
                  <c:v>0.49947459947459899</c:v>
                </c:pt>
                <c:pt idx="929">
                  <c:v>0.49947459947459899</c:v>
                </c:pt>
                <c:pt idx="930">
                  <c:v>0.49947459947459899</c:v>
                </c:pt>
                <c:pt idx="931">
                  <c:v>0.49947459947459899</c:v>
                </c:pt>
                <c:pt idx="932">
                  <c:v>0.49947459947459899</c:v>
                </c:pt>
                <c:pt idx="933">
                  <c:v>0.49889739889739798</c:v>
                </c:pt>
                <c:pt idx="934">
                  <c:v>0.49889739889739798</c:v>
                </c:pt>
                <c:pt idx="935">
                  <c:v>0.49889739889739798</c:v>
                </c:pt>
                <c:pt idx="936">
                  <c:v>0.49889739889739798</c:v>
                </c:pt>
                <c:pt idx="937">
                  <c:v>0.49889739889739798</c:v>
                </c:pt>
                <c:pt idx="938">
                  <c:v>0.49889739889739798</c:v>
                </c:pt>
                <c:pt idx="939">
                  <c:v>0.49889739889739798</c:v>
                </c:pt>
                <c:pt idx="940">
                  <c:v>0.49699263699263702</c:v>
                </c:pt>
                <c:pt idx="941">
                  <c:v>0.49699263699263702</c:v>
                </c:pt>
                <c:pt idx="942">
                  <c:v>0.49699263699263702</c:v>
                </c:pt>
                <c:pt idx="943">
                  <c:v>0.49699263699263702</c:v>
                </c:pt>
                <c:pt idx="944">
                  <c:v>0.49699263699263702</c:v>
                </c:pt>
                <c:pt idx="945">
                  <c:v>0.49699263699263702</c:v>
                </c:pt>
                <c:pt idx="946">
                  <c:v>0.49699263699263702</c:v>
                </c:pt>
                <c:pt idx="947">
                  <c:v>0.49699263699263702</c:v>
                </c:pt>
                <c:pt idx="948">
                  <c:v>0.49699263699263702</c:v>
                </c:pt>
                <c:pt idx="949">
                  <c:v>0.49699263699263702</c:v>
                </c:pt>
                <c:pt idx="950">
                  <c:v>0.49699263699263702</c:v>
                </c:pt>
                <c:pt idx="951">
                  <c:v>0.49699263699263702</c:v>
                </c:pt>
                <c:pt idx="952">
                  <c:v>0.49699263699263702</c:v>
                </c:pt>
                <c:pt idx="953">
                  <c:v>0.49699263699263702</c:v>
                </c:pt>
                <c:pt idx="954">
                  <c:v>0.49699263699263702</c:v>
                </c:pt>
                <c:pt idx="955">
                  <c:v>0.49699263699263702</c:v>
                </c:pt>
                <c:pt idx="956">
                  <c:v>0.49699263699263702</c:v>
                </c:pt>
                <c:pt idx="957">
                  <c:v>0.49699263699263702</c:v>
                </c:pt>
                <c:pt idx="958">
                  <c:v>0.49699263699263702</c:v>
                </c:pt>
                <c:pt idx="959">
                  <c:v>0.49563209277494902</c:v>
                </c:pt>
                <c:pt idx="960">
                  <c:v>0.49563209277494902</c:v>
                </c:pt>
                <c:pt idx="961">
                  <c:v>0.49563209277494902</c:v>
                </c:pt>
                <c:pt idx="962">
                  <c:v>0.49563209277494902</c:v>
                </c:pt>
                <c:pt idx="963">
                  <c:v>0.49563209277494902</c:v>
                </c:pt>
                <c:pt idx="964">
                  <c:v>0.49563209277494902</c:v>
                </c:pt>
                <c:pt idx="965">
                  <c:v>0.49563209277494902</c:v>
                </c:pt>
                <c:pt idx="966">
                  <c:v>0.49563209277494902</c:v>
                </c:pt>
                <c:pt idx="967">
                  <c:v>0.49563209277494902</c:v>
                </c:pt>
                <c:pt idx="968">
                  <c:v>0.49563209277494902</c:v>
                </c:pt>
                <c:pt idx="969">
                  <c:v>0.49563209277494902</c:v>
                </c:pt>
                <c:pt idx="970">
                  <c:v>0.49563209277494902</c:v>
                </c:pt>
                <c:pt idx="971">
                  <c:v>0.49563209277494902</c:v>
                </c:pt>
                <c:pt idx="972">
                  <c:v>0.49563209277494902</c:v>
                </c:pt>
                <c:pt idx="973">
                  <c:v>0.49563209277494902</c:v>
                </c:pt>
                <c:pt idx="974">
                  <c:v>0.49563209277494902</c:v>
                </c:pt>
                <c:pt idx="975">
                  <c:v>0.49563209277494902</c:v>
                </c:pt>
                <c:pt idx="976">
                  <c:v>0.49563209277494902</c:v>
                </c:pt>
                <c:pt idx="977">
                  <c:v>0.49563209277494902</c:v>
                </c:pt>
                <c:pt idx="978">
                  <c:v>0.49563209277494902</c:v>
                </c:pt>
                <c:pt idx="979">
                  <c:v>0.49388780531637599</c:v>
                </c:pt>
                <c:pt idx="980">
                  <c:v>0.49388780531637599</c:v>
                </c:pt>
                <c:pt idx="981">
                  <c:v>0.49388780531637599</c:v>
                </c:pt>
                <c:pt idx="982">
                  <c:v>0.49388780531637599</c:v>
                </c:pt>
                <c:pt idx="983">
                  <c:v>0.49388780531637599</c:v>
                </c:pt>
                <c:pt idx="984">
                  <c:v>0.49388780531637599</c:v>
                </c:pt>
                <c:pt idx="985">
                  <c:v>0.49388780531637599</c:v>
                </c:pt>
                <c:pt idx="986">
                  <c:v>0.49388780531637599</c:v>
                </c:pt>
                <c:pt idx="987">
                  <c:v>0.49388780531637599</c:v>
                </c:pt>
                <c:pt idx="988">
                  <c:v>0.49388780531637599</c:v>
                </c:pt>
                <c:pt idx="989">
                  <c:v>0.49388780531637599</c:v>
                </c:pt>
                <c:pt idx="990">
                  <c:v>0.49388780531637599</c:v>
                </c:pt>
                <c:pt idx="991">
                  <c:v>0.49388780531637599</c:v>
                </c:pt>
                <c:pt idx="992">
                  <c:v>0.49232936375793501</c:v>
                </c:pt>
                <c:pt idx="993">
                  <c:v>0.49232936375793501</c:v>
                </c:pt>
                <c:pt idx="994">
                  <c:v>0.49232936375793501</c:v>
                </c:pt>
                <c:pt idx="995">
                  <c:v>0.49232936375793501</c:v>
                </c:pt>
                <c:pt idx="996">
                  <c:v>0.49232936375793501</c:v>
                </c:pt>
                <c:pt idx="997">
                  <c:v>0.49232936375793501</c:v>
                </c:pt>
                <c:pt idx="998">
                  <c:v>0.49232936375793501</c:v>
                </c:pt>
                <c:pt idx="999">
                  <c:v>0.49232936375793501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F-9644-A79D-BDA63AA24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7813775"/>
        <c:axId val="1597504047"/>
      </c:scatterChart>
      <c:valAx>
        <c:axId val="1597813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Class Weight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504047"/>
        <c:crosses val="autoZero"/>
        <c:crossBetween val="midCat"/>
      </c:valAx>
      <c:valAx>
        <c:axId val="159750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8137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scores_by_rand_state!$B$1</c:f>
              <c:strCache>
                <c:ptCount val="1"/>
                <c:pt idx="0">
                  <c:v>macro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scores_by_rand_state!$B$2:$B$1001</c:f>
              <c:numCache>
                <c:formatCode>General</c:formatCode>
                <c:ptCount val="1000"/>
                <c:pt idx="0">
                  <c:v>1.1209238999999999E-2</c:v>
                </c:pt>
                <c:pt idx="1">
                  <c:v>2.9023130000000001E-3</c:v>
                </c:pt>
                <c:pt idx="2">
                  <c:v>0.13858182099999999</c:v>
                </c:pt>
                <c:pt idx="3">
                  <c:v>8.8599345999999995E-2</c:v>
                </c:pt>
                <c:pt idx="4">
                  <c:v>4.2129849999999998E-3</c:v>
                </c:pt>
                <c:pt idx="5">
                  <c:v>7.0022016000000006E-2</c:v>
                </c:pt>
                <c:pt idx="6">
                  <c:v>1.0374018E-2</c:v>
                </c:pt>
                <c:pt idx="7">
                  <c:v>2.3680825999999999E-2</c:v>
                </c:pt>
                <c:pt idx="8">
                  <c:v>0.104401692</c:v>
                </c:pt>
                <c:pt idx="9">
                  <c:v>8.5604074000000002E-2</c:v>
                </c:pt>
                <c:pt idx="10">
                  <c:v>1.6298185999999999E-2</c:v>
                </c:pt>
                <c:pt idx="11">
                  <c:v>1.0428863999999999E-2</c:v>
                </c:pt>
                <c:pt idx="12">
                  <c:v>1.6265472999999999E-2</c:v>
                </c:pt>
                <c:pt idx="13">
                  <c:v>0.12469792</c:v>
                </c:pt>
                <c:pt idx="14">
                  <c:v>4.0519169000000001E-2</c:v>
                </c:pt>
                <c:pt idx="15">
                  <c:v>1.2536409E-2</c:v>
                </c:pt>
                <c:pt idx="16">
                  <c:v>1.8601189999999999E-3</c:v>
                </c:pt>
                <c:pt idx="17">
                  <c:v>7.5448439000000006E-2</c:v>
                </c:pt>
                <c:pt idx="18">
                  <c:v>6.0918090000000001E-2</c:v>
                </c:pt>
                <c:pt idx="19">
                  <c:v>9.2585110000000005E-3</c:v>
                </c:pt>
                <c:pt idx="20">
                  <c:v>3.8110495000000001E-2</c:v>
                </c:pt>
                <c:pt idx="21">
                  <c:v>8.4459459999999993E-3</c:v>
                </c:pt>
                <c:pt idx="22">
                  <c:v>3.802209E-3</c:v>
                </c:pt>
                <c:pt idx="23">
                  <c:v>1.8601189999999999E-3</c:v>
                </c:pt>
                <c:pt idx="24">
                  <c:v>4.3816651999999998E-2</c:v>
                </c:pt>
                <c:pt idx="25">
                  <c:v>0.12613004</c:v>
                </c:pt>
                <c:pt idx="26">
                  <c:v>2.2374939E-2</c:v>
                </c:pt>
                <c:pt idx="27">
                  <c:v>1.1772418E-2</c:v>
                </c:pt>
                <c:pt idx="28">
                  <c:v>2.7374289E-2</c:v>
                </c:pt>
                <c:pt idx="29">
                  <c:v>2.0625909000000001E-2</c:v>
                </c:pt>
                <c:pt idx="30">
                  <c:v>9.765625E-3</c:v>
                </c:pt>
                <c:pt idx="31">
                  <c:v>1.8902668000000001E-2</c:v>
                </c:pt>
                <c:pt idx="32">
                  <c:v>6.6363229999999995E-2</c:v>
                </c:pt>
                <c:pt idx="33">
                  <c:v>2.1368293E-2</c:v>
                </c:pt>
                <c:pt idx="34">
                  <c:v>7.9932330000000006E-3</c:v>
                </c:pt>
                <c:pt idx="35">
                  <c:v>0.144286477</c:v>
                </c:pt>
                <c:pt idx="36">
                  <c:v>7.6793909999999998E-3</c:v>
                </c:pt>
                <c:pt idx="37">
                  <c:v>1.0530674E-2</c:v>
                </c:pt>
                <c:pt idx="38">
                  <c:v>5.6705824000000002E-2</c:v>
                </c:pt>
                <c:pt idx="39">
                  <c:v>5.5803570000000002E-3</c:v>
                </c:pt>
                <c:pt idx="40">
                  <c:v>1.7855353000000001E-2</c:v>
                </c:pt>
                <c:pt idx="41">
                  <c:v>1.1851906000000001E-2</c:v>
                </c:pt>
                <c:pt idx="42">
                  <c:v>0.152683032</c:v>
                </c:pt>
                <c:pt idx="43">
                  <c:v>1.1748120000000001E-2</c:v>
                </c:pt>
                <c:pt idx="44">
                  <c:v>9.4771703999999998E-2</c:v>
                </c:pt>
                <c:pt idx="45">
                  <c:v>3.7202379999999998E-3</c:v>
                </c:pt>
                <c:pt idx="46">
                  <c:v>9.3708187999999998E-2</c:v>
                </c:pt>
                <c:pt idx="48">
                  <c:v>4.1888564000000003E-2</c:v>
                </c:pt>
                <c:pt idx="49">
                  <c:v>7.8572925000000002E-2</c:v>
                </c:pt>
                <c:pt idx="50">
                  <c:v>4.6487618000000001E-2</c:v>
                </c:pt>
                <c:pt idx="51">
                  <c:v>2.515367E-2</c:v>
                </c:pt>
                <c:pt idx="52">
                  <c:v>1.594388E-3</c:v>
                </c:pt>
                <c:pt idx="53">
                  <c:v>1.6229404999999999E-2</c:v>
                </c:pt>
                <c:pt idx="54">
                  <c:v>1.7497865000000001E-2</c:v>
                </c:pt>
                <c:pt idx="55">
                  <c:v>1.5326332999999999E-2</c:v>
                </c:pt>
                <c:pt idx="56">
                  <c:v>4.9238449999999996E-3</c:v>
                </c:pt>
                <c:pt idx="57">
                  <c:v>7.4404799999999998E-4</c:v>
                </c:pt>
                <c:pt idx="58">
                  <c:v>2.8081796999999999E-2</c:v>
                </c:pt>
                <c:pt idx="59">
                  <c:v>1.6779248E-2</c:v>
                </c:pt>
                <c:pt idx="60">
                  <c:v>1.282898E-2</c:v>
                </c:pt>
                <c:pt idx="61">
                  <c:v>3.5676091E-2</c:v>
                </c:pt>
                <c:pt idx="62">
                  <c:v>1.6609665999999999E-2</c:v>
                </c:pt>
                <c:pt idx="63">
                  <c:v>5.9825449999999997E-3</c:v>
                </c:pt>
                <c:pt idx="64">
                  <c:v>4.1976139999999997E-3</c:v>
                </c:pt>
                <c:pt idx="65">
                  <c:v>2.0292209999999999E-3</c:v>
                </c:pt>
                <c:pt idx="66">
                  <c:v>2.7012420999999998E-2</c:v>
                </c:pt>
                <c:pt idx="67">
                  <c:v>0.12157965</c:v>
                </c:pt>
                <c:pt idx="68">
                  <c:v>1.5116642E-2</c:v>
                </c:pt>
                <c:pt idx="69">
                  <c:v>0.102811262</c:v>
                </c:pt>
                <c:pt idx="70">
                  <c:v>9.2217988000000001E-2</c:v>
                </c:pt>
                <c:pt idx="72">
                  <c:v>1.2922932E-2</c:v>
                </c:pt>
                <c:pt idx="73">
                  <c:v>1.0367991E-2</c:v>
                </c:pt>
                <c:pt idx="74">
                  <c:v>7.4754405999999995E-2</c:v>
                </c:pt>
                <c:pt idx="75">
                  <c:v>1.1957908E-2</c:v>
                </c:pt>
                <c:pt idx="76">
                  <c:v>1.0810157000000001E-2</c:v>
                </c:pt>
                <c:pt idx="77">
                  <c:v>1.6890842E-2</c:v>
                </c:pt>
                <c:pt idx="78">
                  <c:v>0.13742069900000001</c:v>
                </c:pt>
                <c:pt idx="79">
                  <c:v>4.6679838000000001E-2</c:v>
                </c:pt>
                <c:pt idx="80">
                  <c:v>1.0923568E-2</c:v>
                </c:pt>
                <c:pt idx="81">
                  <c:v>3.6275937000000001E-2</c:v>
                </c:pt>
                <c:pt idx="82">
                  <c:v>0.103908922</c:v>
                </c:pt>
                <c:pt idx="83">
                  <c:v>8.3271497999999999E-2</c:v>
                </c:pt>
                <c:pt idx="84">
                  <c:v>1.9433398000000001E-2</c:v>
                </c:pt>
                <c:pt idx="85">
                  <c:v>2.0175664999999999E-2</c:v>
                </c:pt>
                <c:pt idx="86">
                  <c:v>5.739988E-2</c:v>
                </c:pt>
                <c:pt idx="87">
                  <c:v>1.5423595999999999E-2</c:v>
                </c:pt>
                <c:pt idx="88">
                  <c:v>9.0939149999999993E-3</c:v>
                </c:pt>
                <c:pt idx="89">
                  <c:v>9.0356140000000008E-3</c:v>
                </c:pt>
                <c:pt idx="90">
                  <c:v>4.2254079999999999E-2</c:v>
                </c:pt>
                <c:pt idx="91">
                  <c:v>7.2066835999999995E-2</c:v>
                </c:pt>
                <c:pt idx="92">
                  <c:v>1.7622180000000001E-3</c:v>
                </c:pt>
                <c:pt idx="93">
                  <c:v>1.4024849000000001E-2</c:v>
                </c:pt>
                <c:pt idx="94">
                  <c:v>8.5851650000000005E-3</c:v>
                </c:pt>
                <c:pt idx="95">
                  <c:v>6.9047620000000001E-3</c:v>
                </c:pt>
                <c:pt idx="96">
                  <c:v>9.9964670000000002E-3</c:v>
                </c:pt>
                <c:pt idx="97">
                  <c:v>0.13693208400000001</c:v>
                </c:pt>
                <c:pt idx="98">
                  <c:v>8.2333140000000003E-3</c:v>
                </c:pt>
                <c:pt idx="99">
                  <c:v>2.2172760999999999E-2</c:v>
                </c:pt>
                <c:pt idx="100">
                  <c:v>1.2673548E-2</c:v>
                </c:pt>
                <c:pt idx="101">
                  <c:v>1.01461E-3</c:v>
                </c:pt>
                <c:pt idx="102">
                  <c:v>1.0850693999999999E-2</c:v>
                </c:pt>
                <c:pt idx="103">
                  <c:v>2.1952479E-2</c:v>
                </c:pt>
                <c:pt idx="104">
                  <c:v>5.6003723999999998E-2</c:v>
                </c:pt>
                <c:pt idx="105">
                  <c:v>2.2321429999999998E-3</c:v>
                </c:pt>
                <c:pt idx="106">
                  <c:v>4.5357529000000001E-2</c:v>
                </c:pt>
                <c:pt idx="107">
                  <c:v>0.129338973</c:v>
                </c:pt>
                <c:pt idx="108">
                  <c:v>1.1645963E-2</c:v>
                </c:pt>
                <c:pt idx="109">
                  <c:v>4.0817191000000003E-2</c:v>
                </c:pt>
                <c:pt idx="110">
                  <c:v>1.1270402000000001E-2</c:v>
                </c:pt>
                <c:pt idx="111">
                  <c:v>7.0025630000000005E-2</c:v>
                </c:pt>
                <c:pt idx="112">
                  <c:v>7.9205070000000002E-3</c:v>
                </c:pt>
                <c:pt idx="113">
                  <c:v>0.13115765099999999</c:v>
                </c:pt>
                <c:pt idx="114">
                  <c:v>1.4842599E-2</c:v>
                </c:pt>
                <c:pt idx="115">
                  <c:v>1.5707671999999999E-2</c:v>
                </c:pt>
                <c:pt idx="116">
                  <c:v>1.2537138999999999E-2</c:v>
                </c:pt>
                <c:pt idx="117">
                  <c:v>9.3006000000000002E-4</c:v>
                </c:pt>
                <c:pt idx="118">
                  <c:v>1.2490553999999999E-2</c:v>
                </c:pt>
                <c:pt idx="119">
                  <c:v>1.3616642999999999E-2</c:v>
                </c:pt>
                <c:pt idx="120">
                  <c:v>6.0153177000000002E-2</c:v>
                </c:pt>
                <c:pt idx="121">
                  <c:v>2.3609202999999999E-2</c:v>
                </c:pt>
                <c:pt idx="122">
                  <c:v>8.7730935999999995E-2</c:v>
                </c:pt>
                <c:pt idx="123">
                  <c:v>8.5483497000000006E-2</c:v>
                </c:pt>
                <c:pt idx="124">
                  <c:v>8.2260420000000001E-2</c:v>
                </c:pt>
                <c:pt idx="125">
                  <c:v>8.5368379999999997E-3</c:v>
                </c:pt>
                <c:pt idx="126">
                  <c:v>3.673146E-3</c:v>
                </c:pt>
                <c:pt idx="127">
                  <c:v>7.7191320999999993E-2</c:v>
                </c:pt>
                <c:pt idx="128">
                  <c:v>5.4572609999999997E-3</c:v>
                </c:pt>
                <c:pt idx="129">
                  <c:v>7.1747449999999997E-3</c:v>
                </c:pt>
                <c:pt idx="130">
                  <c:v>6.2876722999999995E-2</c:v>
                </c:pt>
                <c:pt idx="131">
                  <c:v>1.7310496000000002E-2</c:v>
                </c:pt>
                <c:pt idx="132">
                  <c:v>3.0694497000000001E-2</c:v>
                </c:pt>
                <c:pt idx="133">
                  <c:v>1.5169903E-2</c:v>
                </c:pt>
                <c:pt idx="134">
                  <c:v>1.1424353E-2</c:v>
                </c:pt>
                <c:pt idx="136">
                  <c:v>1.1668463E-2</c:v>
                </c:pt>
                <c:pt idx="137">
                  <c:v>0.10393308900000001</c:v>
                </c:pt>
                <c:pt idx="138">
                  <c:v>2.1170260999999999E-2</c:v>
                </c:pt>
                <c:pt idx="139">
                  <c:v>6.4557004000000001E-2</c:v>
                </c:pt>
                <c:pt idx="140">
                  <c:v>0.114290263</c:v>
                </c:pt>
                <c:pt idx="141">
                  <c:v>1.1486575000000001E-2</c:v>
                </c:pt>
                <c:pt idx="142">
                  <c:v>2.4731281000000001E-2</c:v>
                </c:pt>
                <c:pt idx="143">
                  <c:v>5.0020630000000002E-3</c:v>
                </c:pt>
                <c:pt idx="144">
                  <c:v>1.271401E-2</c:v>
                </c:pt>
                <c:pt idx="145">
                  <c:v>1.0286682E-2</c:v>
                </c:pt>
                <c:pt idx="146">
                  <c:v>7.8001268999999998E-2</c:v>
                </c:pt>
                <c:pt idx="147">
                  <c:v>1.1576273E-2</c:v>
                </c:pt>
                <c:pt idx="148">
                  <c:v>0.101007793</c:v>
                </c:pt>
                <c:pt idx="149">
                  <c:v>1.5453297E-2</c:v>
                </c:pt>
                <c:pt idx="150">
                  <c:v>5.4867362000000003E-2</c:v>
                </c:pt>
                <c:pt idx="151">
                  <c:v>2.8787560000000001E-3</c:v>
                </c:pt>
                <c:pt idx="152">
                  <c:v>1.9790477000000001E-2</c:v>
                </c:pt>
                <c:pt idx="153">
                  <c:v>1.3794528E-2</c:v>
                </c:pt>
                <c:pt idx="154">
                  <c:v>3.8314820999999999E-2</c:v>
                </c:pt>
                <c:pt idx="155">
                  <c:v>2.5755489999999999E-3</c:v>
                </c:pt>
                <c:pt idx="156">
                  <c:v>1.1685449000000001E-2</c:v>
                </c:pt>
                <c:pt idx="157">
                  <c:v>9.5876657000000004E-2</c:v>
                </c:pt>
                <c:pt idx="158">
                  <c:v>1.1325327E-2</c:v>
                </c:pt>
                <c:pt idx="160">
                  <c:v>1.5639502E-2</c:v>
                </c:pt>
                <c:pt idx="161">
                  <c:v>0.10789190899999999</c:v>
                </c:pt>
                <c:pt idx="162">
                  <c:v>4.676871E-3</c:v>
                </c:pt>
                <c:pt idx="163">
                  <c:v>8.7255860000000005E-3</c:v>
                </c:pt>
                <c:pt idx="164">
                  <c:v>0.15088483699999999</c:v>
                </c:pt>
                <c:pt idx="165">
                  <c:v>1.9676240000000001E-2</c:v>
                </c:pt>
                <c:pt idx="166">
                  <c:v>0.108159532</c:v>
                </c:pt>
                <c:pt idx="167">
                  <c:v>7.4404759999999997E-3</c:v>
                </c:pt>
                <c:pt idx="168">
                  <c:v>1.3640371E-2</c:v>
                </c:pt>
                <c:pt idx="169">
                  <c:v>4.1553003999999998E-2</c:v>
                </c:pt>
                <c:pt idx="170">
                  <c:v>9.4918220000000005E-3</c:v>
                </c:pt>
                <c:pt idx="171">
                  <c:v>3.6552308999999998E-2</c:v>
                </c:pt>
                <c:pt idx="172">
                  <c:v>9.5505246000000002E-2</c:v>
                </c:pt>
                <c:pt idx="173">
                  <c:v>0.109925948</c:v>
                </c:pt>
                <c:pt idx="174">
                  <c:v>7.4511002000000007E-2</c:v>
                </c:pt>
                <c:pt idx="175">
                  <c:v>5.262675E-2</c:v>
                </c:pt>
                <c:pt idx="176">
                  <c:v>8.8866380000000005E-3</c:v>
                </c:pt>
                <c:pt idx="177">
                  <c:v>9.9940611999999998E-2</c:v>
                </c:pt>
                <c:pt idx="178">
                  <c:v>7.2290333999999998E-2</c:v>
                </c:pt>
                <c:pt idx="179">
                  <c:v>2.3778014E-2</c:v>
                </c:pt>
                <c:pt idx="180">
                  <c:v>6.7765306999999997E-2</c:v>
                </c:pt>
                <c:pt idx="181">
                  <c:v>8.3141900000000005E-2</c:v>
                </c:pt>
                <c:pt idx="182">
                  <c:v>1.7679200999999999E-2</c:v>
                </c:pt>
                <c:pt idx="183">
                  <c:v>8.6237533000000005E-2</c:v>
                </c:pt>
                <c:pt idx="184">
                  <c:v>1.2494074000000001E-2</c:v>
                </c:pt>
                <c:pt idx="185">
                  <c:v>1.7073675E-2</c:v>
                </c:pt>
                <c:pt idx="186">
                  <c:v>2.4517165E-2</c:v>
                </c:pt>
                <c:pt idx="187">
                  <c:v>1.5264977000000001E-2</c:v>
                </c:pt>
                <c:pt idx="188">
                  <c:v>5.8987614000000001E-2</c:v>
                </c:pt>
                <c:pt idx="189">
                  <c:v>1.7319353999999999E-2</c:v>
                </c:pt>
                <c:pt idx="190">
                  <c:v>5.3146260000000002E-3</c:v>
                </c:pt>
                <c:pt idx="191">
                  <c:v>6.0245220000000002E-2</c:v>
                </c:pt>
                <c:pt idx="192">
                  <c:v>1.6132621E-2</c:v>
                </c:pt>
                <c:pt idx="194">
                  <c:v>7.6095779999999997E-3</c:v>
                </c:pt>
                <c:pt idx="195">
                  <c:v>8.1380210000000005E-3</c:v>
                </c:pt>
                <c:pt idx="196">
                  <c:v>1.01461E-3</c:v>
                </c:pt>
                <c:pt idx="197">
                  <c:v>6.5941812000000002E-2</c:v>
                </c:pt>
                <c:pt idx="198">
                  <c:v>3.8368911999999998E-2</c:v>
                </c:pt>
                <c:pt idx="199">
                  <c:v>9.4147482000000005E-2</c:v>
                </c:pt>
                <c:pt idx="200">
                  <c:v>9.4168583E-2</c:v>
                </c:pt>
                <c:pt idx="201">
                  <c:v>0.106087553</c:v>
                </c:pt>
                <c:pt idx="203">
                  <c:v>1.1160709999999999E-3</c:v>
                </c:pt>
                <c:pt idx="204">
                  <c:v>0.10184577</c:v>
                </c:pt>
                <c:pt idx="205">
                  <c:v>7.4052612000000004E-2</c:v>
                </c:pt>
                <c:pt idx="206">
                  <c:v>0.14607785600000001</c:v>
                </c:pt>
                <c:pt idx="207">
                  <c:v>1.395089E-3</c:v>
                </c:pt>
                <c:pt idx="208">
                  <c:v>9.8266157000000007E-2</c:v>
                </c:pt>
                <c:pt idx="209">
                  <c:v>1.6845703E-2</c:v>
                </c:pt>
                <c:pt idx="210">
                  <c:v>3.1649790000000001E-3</c:v>
                </c:pt>
                <c:pt idx="211">
                  <c:v>0.12281779800000001</c:v>
                </c:pt>
                <c:pt idx="212">
                  <c:v>9.9496389999999997E-3</c:v>
                </c:pt>
                <c:pt idx="214">
                  <c:v>1.3910877E-2</c:v>
                </c:pt>
                <c:pt idx="215">
                  <c:v>6.8255053999999996E-2</c:v>
                </c:pt>
                <c:pt idx="216">
                  <c:v>1.717033E-3</c:v>
                </c:pt>
                <c:pt idx="217">
                  <c:v>0.11268448</c:v>
                </c:pt>
                <c:pt idx="218">
                  <c:v>3.2843327999999998E-2</c:v>
                </c:pt>
                <c:pt idx="219">
                  <c:v>3.879029E-3</c:v>
                </c:pt>
                <c:pt idx="220">
                  <c:v>1.2445886999999999E-2</c:v>
                </c:pt>
                <c:pt idx="221">
                  <c:v>1.8084569000000002E-2</c:v>
                </c:pt>
                <c:pt idx="223">
                  <c:v>1.4473911000000001E-2</c:v>
                </c:pt>
                <c:pt idx="224">
                  <c:v>1.717033E-3</c:v>
                </c:pt>
                <c:pt idx="225">
                  <c:v>1.6206167E-2</c:v>
                </c:pt>
                <c:pt idx="226">
                  <c:v>6.8506212999999996E-2</c:v>
                </c:pt>
                <c:pt idx="227">
                  <c:v>0.111083196</c:v>
                </c:pt>
                <c:pt idx="228">
                  <c:v>1.1817227E-2</c:v>
                </c:pt>
                <c:pt idx="230">
                  <c:v>1.2400790000000001E-3</c:v>
                </c:pt>
                <c:pt idx="231">
                  <c:v>2.2594912000000002E-2</c:v>
                </c:pt>
                <c:pt idx="232">
                  <c:v>3.7202379999999998E-3</c:v>
                </c:pt>
                <c:pt idx="233">
                  <c:v>2.3116544999999999E-2</c:v>
                </c:pt>
                <c:pt idx="234">
                  <c:v>9.3245450000000001E-3</c:v>
                </c:pt>
                <c:pt idx="235">
                  <c:v>0.13936658699999999</c:v>
                </c:pt>
                <c:pt idx="236">
                  <c:v>1.8037803000000002E-2</c:v>
                </c:pt>
                <c:pt idx="237">
                  <c:v>8.5851650000000005E-3</c:v>
                </c:pt>
                <c:pt idx="238">
                  <c:v>1.6254832E-2</c:v>
                </c:pt>
                <c:pt idx="239">
                  <c:v>1.0648754999999999E-2</c:v>
                </c:pt>
                <c:pt idx="240">
                  <c:v>8.4067406999999997E-2</c:v>
                </c:pt>
                <c:pt idx="241">
                  <c:v>1.1176841999999999E-2</c:v>
                </c:pt>
                <c:pt idx="242">
                  <c:v>4.8479999999999999E-3</c:v>
                </c:pt>
                <c:pt idx="243">
                  <c:v>1.1490713E-2</c:v>
                </c:pt>
                <c:pt idx="244">
                  <c:v>1.9892924999999999E-2</c:v>
                </c:pt>
                <c:pt idx="245">
                  <c:v>4.1839800000000003E-3</c:v>
                </c:pt>
                <c:pt idx="246">
                  <c:v>0.124351037</c:v>
                </c:pt>
                <c:pt idx="247">
                  <c:v>0.10147152600000001</c:v>
                </c:pt>
                <c:pt idx="248">
                  <c:v>2.0982491999999998E-2</c:v>
                </c:pt>
                <c:pt idx="249">
                  <c:v>4.6812146999999998E-2</c:v>
                </c:pt>
                <c:pt idx="251">
                  <c:v>1.3500244999999999E-2</c:v>
                </c:pt>
                <c:pt idx="252">
                  <c:v>3.4980748999999998E-2</c:v>
                </c:pt>
                <c:pt idx="253">
                  <c:v>7.5828439999999997E-2</c:v>
                </c:pt>
                <c:pt idx="254">
                  <c:v>2.3251489999999999E-3</c:v>
                </c:pt>
                <c:pt idx="255">
                  <c:v>3.3252809999999998E-3</c:v>
                </c:pt>
                <c:pt idx="256">
                  <c:v>1.6034288000000001E-2</c:v>
                </c:pt>
                <c:pt idx="257">
                  <c:v>2.6095775000000002E-2</c:v>
                </c:pt>
                <c:pt idx="258">
                  <c:v>1.5970231000000001E-2</c:v>
                </c:pt>
                <c:pt idx="259">
                  <c:v>8.7787796000000001E-2</c:v>
                </c:pt>
                <c:pt idx="260">
                  <c:v>8.1490929999999996E-3</c:v>
                </c:pt>
                <c:pt idx="261">
                  <c:v>1.2027566E-2</c:v>
                </c:pt>
                <c:pt idx="262">
                  <c:v>0.13308410900000001</c:v>
                </c:pt>
                <c:pt idx="264">
                  <c:v>1.4132598E-2</c:v>
                </c:pt>
                <c:pt idx="266">
                  <c:v>8.4159449999999993E-3</c:v>
                </c:pt>
                <c:pt idx="267">
                  <c:v>0.149531478</c:v>
                </c:pt>
                <c:pt idx="268">
                  <c:v>3.9475635000000002E-2</c:v>
                </c:pt>
                <c:pt idx="269">
                  <c:v>9.1149209999999998E-3</c:v>
                </c:pt>
                <c:pt idx="270">
                  <c:v>2.1858808E-2</c:v>
                </c:pt>
                <c:pt idx="271">
                  <c:v>5.9456161E-2</c:v>
                </c:pt>
                <c:pt idx="272">
                  <c:v>1.4408874E-2</c:v>
                </c:pt>
                <c:pt idx="273">
                  <c:v>2.9170049E-2</c:v>
                </c:pt>
                <c:pt idx="274">
                  <c:v>2.9089461E-2</c:v>
                </c:pt>
                <c:pt idx="275">
                  <c:v>2.5269540000000001E-3</c:v>
                </c:pt>
                <c:pt idx="276">
                  <c:v>1.1066131999999999E-2</c:v>
                </c:pt>
                <c:pt idx="277">
                  <c:v>1.4777479E-2</c:v>
                </c:pt>
                <c:pt idx="278">
                  <c:v>0.12875284400000001</c:v>
                </c:pt>
                <c:pt idx="279">
                  <c:v>5.5803570000000002E-3</c:v>
                </c:pt>
                <c:pt idx="280">
                  <c:v>6.3166179000000003E-2</c:v>
                </c:pt>
                <c:pt idx="281">
                  <c:v>4.2925819999999996E-3</c:v>
                </c:pt>
                <c:pt idx="282">
                  <c:v>7.8202555000000007E-2</c:v>
                </c:pt>
                <c:pt idx="284">
                  <c:v>9.8756480000000008E-3</c:v>
                </c:pt>
                <c:pt idx="285">
                  <c:v>1.0856912999999999E-2</c:v>
                </c:pt>
                <c:pt idx="286">
                  <c:v>9.5663269999999995E-3</c:v>
                </c:pt>
                <c:pt idx="287">
                  <c:v>1.7301616999999998E-2</c:v>
                </c:pt>
                <c:pt idx="288">
                  <c:v>9.1096715999999994E-2</c:v>
                </c:pt>
                <c:pt idx="289">
                  <c:v>1.1083209E-2</c:v>
                </c:pt>
                <c:pt idx="290">
                  <c:v>4.9143520000000003E-2</c:v>
                </c:pt>
                <c:pt idx="291">
                  <c:v>5.5803570000000002E-3</c:v>
                </c:pt>
                <c:pt idx="292">
                  <c:v>8.6844010999999999E-2</c:v>
                </c:pt>
                <c:pt idx="293">
                  <c:v>4.9857274E-2</c:v>
                </c:pt>
                <c:pt idx="294">
                  <c:v>1.0876967E-2</c:v>
                </c:pt>
                <c:pt idx="295">
                  <c:v>4.5644239000000003E-2</c:v>
                </c:pt>
                <c:pt idx="296">
                  <c:v>1.3518709E-2</c:v>
                </c:pt>
                <c:pt idx="297">
                  <c:v>8.8110900000000006E-3</c:v>
                </c:pt>
                <c:pt idx="298">
                  <c:v>2.8805405999999999E-2</c:v>
                </c:pt>
                <c:pt idx="299">
                  <c:v>1.395089E-3</c:v>
                </c:pt>
                <c:pt idx="300">
                  <c:v>0.13064060799999999</c:v>
                </c:pt>
                <c:pt idx="301">
                  <c:v>2.7901789999999998E-3</c:v>
                </c:pt>
                <c:pt idx="303">
                  <c:v>3.0438309999999999E-3</c:v>
                </c:pt>
                <c:pt idx="304">
                  <c:v>1.3861922E-2</c:v>
                </c:pt>
                <c:pt idx="305">
                  <c:v>1.6677359999999999E-2</c:v>
                </c:pt>
                <c:pt idx="306">
                  <c:v>5.5803570000000002E-3</c:v>
                </c:pt>
                <c:pt idx="307">
                  <c:v>9.5663269999999995E-3</c:v>
                </c:pt>
                <c:pt idx="308">
                  <c:v>5.9220119999999999E-3</c:v>
                </c:pt>
                <c:pt idx="309">
                  <c:v>4.2764648000000002E-2</c:v>
                </c:pt>
                <c:pt idx="310">
                  <c:v>2.2321429999999998E-3</c:v>
                </c:pt>
                <c:pt idx="312">
                  <c:v>0.112191713</c:v>
                </c:pt>
                <c:pt idx="313">
                  <c:v>6.4078968E-2</c:v>
                </c:pt>
                <c:pt idx="314">
                  <c:v>9.8635160999999999E-2</c:v>
                </c:pt>
                <c:pt idx="315">
                  <c:v>8.8822280000000003E-2</c:v>
                </c:pt>
                <c:pt idx="316">
                  <c:v>7.6561420000000003E-3</c:v>
                </c:pt>
                <c:pt idx="317">
                  <c:v>1.0446947999999999E-2</c:v>
                </c:pt>
                <c:pt idx="318">
                  <c:v>1.2188796999999999E-2</c:v>
                </c:pt>
                <c:pt idx="319">
                  <c:v>1.6687699E-2</c:v>
                </c:pt>
                <c:pt idx="320">
                  <c:v>5.6147727000000001E-2</c:v>
                </c:pt>
                <c:pt idx="321">
                  <c:v>4.3681985999999999E-2</c:v>
                </c:pt>
                <c:pt idx="322">
                  <c:v>2.8567107000000001E-2</c:v>
                </c:pt>
                <c:pt idx="324">
                  <c:v>1.2740193E-2</c:v>
                </c:pt>
                <c:pt idx="325">
                  <c:v>7.2787269999999996E-3</c:v>
                </c:pt>
                <c:pt idx="326">
                  <c:v>8.2236840000000002E-3</c:v>
                </c:pt>
                <c:pt idx="327">
                  <c:v>1.0881696E-2</c:v>
                </c:pt>
                <c:pt idx="328">
                  <c:v>1.4376513E-2</c:v>
                </c:pt>
                <c:pt idx="329">
                  <c:v>8.9489939000000004E-2</c:v>
                </c:pt>
                <c:pt idx="330">
                  <c:v>1.4611290000000001E-2</c:v>
                </c:pt>
                <c:pt idx="331">
                  <c:v>5.5490826E-2</c:v>
                </c:pt>
                <c:pt idx="332">
                  <c:v>1.6690341000000001E-2</c:v>
                </c:pt>
                <c:pt idx="333">
                  <c:v>2.6633522999999999E-2</c:v>
                </c:pt>
                <c:pt idx="334">
                  <c:v>8.5031159999999995E-2</c:v>
                </c:pt>
                <c:pt idx="335">
                  <c:v>0.10126178299999999</c:v>
                </c:pt>
                <c:pt idx="336">
                  <c:v>1.6620920000000001E-2</c:v>
                </c:pt>
                <c:pt idx="337">
                  <c:v>9.4034663000000004E-2</c:v>
                </c:pt>
                <c:pt idx="338">
                  <c:v>4.9238449999999996E-3</c:v>
                </c:pt>
                <c:pt idx="339">
                  <c:v>6.5676893E-2</c:v>
                </c:pt>
                <c:pt idx="340">
                  <c:v>3.729565E-2</c:v>
                </c:pt>
                <c:pt idx="341">
                  <c:v>4.8256358999999999E-2</c:v>
                </c:pt>
                <c:pt idx="342">
                  <c:v>8.7328771999999999E-2</c:v>
                </c:pt>
                <c:pt idx="343">
                  <c:v>0.12350389000000001</c:v>
                </c:pt>
                <c:pt idx="344">
                  <c:v>6.5104170000000001E-3</c:v>
                </c:pt>
                <c:pt idx="346">
                  <c:v>1.5482269999999999E-2</c:v>
                </c:pt>
                <c:pt idx="347">
                  <c:v>6.4354585000000006E-2</c:v>
                </c:pt>
                <c:pt idx="348">
                  <c:v>0.11092797</c:v>
                </c:pt>
                <c:pt idx="349">
                  <c:v>4.8460999999999999E-3</c:v>
                </c:pt>
                <c:pt idx="350">
                  <c:v>0.115906456</c:v>
                </c:pt>
                <c:pt idx="351">
                  <c:v>3.1202000000000001E-3</c:v>
                </c:pt>
                <c:pt idx="352">
                  <c:v>1.1896248999999999E-2</c:v>
                </c:pt>
                <c:pt idx="353">
                  <c:v>1.8601189999999999E-3</c:v>
                </c:pt>
                <c:pt idx="354">
                  <c:v>8.3335519999999993E-3</c:v>
                </c:pt>
                <c:pt idx="355">
                  <c:v>0.143743122</c:v>
                </c:pt>
                <c:pt idx="356">
                  <c:v>8.8928122999999998E-2</c:v>
                </c:pt>
                <c:pt idx="357">
                  <c:v>2.2321429999999998E-3</c:v>
                </c:pt>
                <c:pt idx="358">
                  <c:v>0.128400086</c:v>
                </c:pt>
                <c:pt idx="359">
                  <c:v>1.483579E-2</c:v>
                </c:pt>
                <c:pt idx="360">
                  <c:v>6.2207788999999999E-2</c:v>
                </c:pt>
                <c:pt idx="361">
                  <c:v>1.4639254000000001E-2</c:v>
                </c:pt>
                <c:pt idx="362">
                  <c:v>5.5803570000000002E-3</c:v>
                </c:pt>
                <c:pt idx="363">
                  <c:v>4.0540101000000002E-2</c:v>
                </c:pt>
                <c:pt idx="364">
                  <c:v>1.7375518999999999E-2</c:v>
                </c:pt>
                <c:pt idx="365">
                  <c:v>1.1679817E-2</c:v>
                </c:pt>
                <c:pt idx="366">
                  <c:v>0.107303827</c:v>
                </c:pt>
                <c:pt idx="367">
                  <c:v>2.9059972999999999E-2</c:v>
                </c:pt>
                <c:pt idx="368">
                  <c:v>7.2025539999999999E-3</c:v>
                </c:pt>
                <c:pt idx="370">
                  <c:v>6.9754459999999997E-3</c:v>
                </c:pt>
                <c:pt idx="371">
                  <c:v>1.3627820000000001E-2</c:v>
                </c:pt>
                <c:pt idx="372">
                  <c:v>1.255014E-2</c:v>
                </c:pt>
                <c:pt idx="373">
                  <c:v>0.13658962799999999</c:v>
                </c:pt>
                <c:pt idx="374">
                  <c:v>0.111218687</c:v>
                </c:pt>
                <c:pt idx="375">
                  <c:v>8.5937500000000007E-3</c:v>
                </c:pt>
                <c:pt idx="376">
                  <c:v>9.0595203999999999E-2</c:v>
                </c:pt>
                <c:pt idx="377">
                  <c:v>7.5874004999999994E-2</c:v>
                </c:pt>
                <c:pt idx="378">
                  <c:v>2.1661967000000001E-2</c:v>
                </c:pt>
                <c:pt idx="379">
                  <c:v>0.100662847</c:v>
                </c:pt>
                <c:pt idx="380">
                  <c:v>1.2282394E-2</c:v>
                </c:pt>
                <c:pt idx="381">
                  <c:v>5.6322496999999999E-2</c:v>
                </c:pt>
                <c:pt idx="382">
                  <c:v>3.5783850999999998E-2</c:v>
                </c:pt>
                <c:pt idx="383">
                  <c:v>1.0637964E-2</c:v>
                </c:pt>
                <c:pt idx="384">
                  <c:v>1.8241449999999999E-2</c:v>
                </c:pt>
                <c:pt idx="385">
                  <c:v>1.6718977999999999E-2</c:v>
                </c:pt>
                <c:pt idx="386">
                  <c:v>0.134194907</c:v>
                </c:pt>
                <c:pt idx="387">
                  <c:v>3.7826678000000002E-2</c:v>
                </c:pt>
                <c:pt idx="388">
                  <c:v>2.338826E-3</c:v>
                </c:pt>
                <c:pt idx="389">
                  <c:v>0.10237221000000001</c:v>
                </c:pt>
                <c:pt idx="390">
                  <c:v>1.0479143999999999E-2</c:v>
                </c:pt>
                <c:pt idx="391">
                  <c:v>1.6345465999999999E-2</c:v>
                </c:pt>
                <c:pt idx="392">
                  <c:v>3.348214E-3</c:v>
                </c:pt>
                <c:pt idx="394">
                  <c:v>1.7768656000000001E-2</c:v>
                </c:pt>
                <c:pt idx="395">
                  <c:v>3.3494299999999998E-2</c:v>
                </c:pt>
                <c:pt idx="396">
                  <c:v>7.4621050000000001E-3</c:v>
                </c:pt>
                <c:pt idx="397">
                  <c:v>1.7074443000000002E-2</c:v>
                </c:pt>
                <c:pt idx="399">
                  <c:v>1.5158582E-2</c:v>
                </c:pt>
                <c:pt idx="400">
                  <c:v>4.0584419999999998E-3</c:v>
                </c:pt>
                <c:pt idx="401">
                  <c:v>6.83309E-3</c:v>
                </c:pt>
                <c:pt idx="402">
                  <c:v>1.9409938000000002E-2</c:v>
                </c:pt>
                <c:pt idx="403">
                  <c:v>2.0834143999999999E-2</c:v>
                </c:pt>
                <c:pt idx="405">
                  <c:v>8.4450510000000003E-3</c:v>
                </c:pt>
                <c:pt idx="406">
                  <c:v>1.6284874000000001E-2</c:v>
                </c:pt>
                <c:pt idx="407">
                  <c:v>1.0159489000000001E-2</c:v>
                </c:pt>
                <c:pt idx="408">
                  <c:v>2.3439461000000002E-2</c:v>
                </c:pt>
                <c:pt idx="409">
                  <c:v>8.5937500000000007E-3</c:v>
                </c:pt>
                <c:pt idx="410">
                  <c:v>1.395089E-3</c:v>
                </c:pt>
                <c:pt idx="411">
                  <c:v>1.0279605000000001E-2</c:v>
                </c:pt>
                <c:pt idx="412">
                  <c:v>1.1847527E-2</c:v>
                </c:pt>
                <c:pt idx="413">
                  <c:v>2.4695070999999999E-2</c:v>
                </c:pt>
                <c:pt idx="414">
                  <c:v>1.4699968000000001E-2</c:v>
                </c:pt>
                <c:pt idx="416">
                  <c:v>0.10618335800000001</c:v>
                </c:pt>
                <c:pt idx="417">
                  <c:v>4.7049529999999999E-2</c:v>
                </c:pt>
                <c:pt idx="418">
                  <c:v>1.0921982E-2</c:v>
                </c:pt>
                <c:pt idx="419">
                  <c:v>5.1643574999999997E-2</c:v>
                </c:pt>
                <c:pt idx="420">
                  <c:v>3.4879647E-2</c:v>
                </c:pt>
                <c:pt idx="421">
                  <c:v>6.83309E-3</c:v>
                </c:pt>
                <c:pt idx="422">
                  <c:v>6.3625364000000004E-2</c:v>
                </c:pt>
                <c:pt idx="423">
                  <c:v>8.2186914999999999E-2</c:v>
                </c:pt>
                <c:pt idx="424">
                  <c:v>0.11728095700000001</c:v>
                </c:pt>
                <c:pt idx="425">
                  <c:v>5.5803570000000002E-3</c:v>
                </c:pt>
                <c:pt idx="427">
                  <c:v>1.7518083E-2</c:v>
                </c:pt>
                <c:pt idx="428">
                  <c:v>1.0174132000000001E-2</c:v>
                </c:pt>
                <c:pt idx="429">
                  <c:v>7.4654439999999999E-3</c:v>
                </c:pt>
                <c:pt idx="430">
                  <c:v>9.1828002000000006E-2</c:v>
                </c:pt>
                <c:pt idx="431">
                  <c:v>5.5803570000000002E-3</c:v>
                </c:pt>
                <c:pt idx="432">
                  <c:v>1.9192140999999999E-2</c:v>
                </c:pt>
                <c:pt idx="433">
                  <c:v>9.2073467000000006E-2</c:v>
                </c:pt>
                <c:pt idx="434">
                  <c:v>2.480159E-3</c:v>
                </c:pt>
                <c:pt idx="435">
                  <c:v>9.1911760000000006E-3</c:v>
                </c:pt>
                <c:pt idx="436">
                  <c:v>9.7689872999999997E-2</c:v>
                </c:pt>
                <c:pt idx="437">
                  <c:v>1.7805179000000001E-2</c:v>
                </c:pt>
                <c:pt idx="438">
                  <c:v>1.4554657E-2</c:v>
                </c:pt>
                <c:pt idx="439">
                  <c:v>9.1911760000000006E-3</c:v>
                </c:pt>
                <c:pt idx="440">
                  <c:v>8.3369189999999999E-3</c:v>
                </c:pt>
                <c:pt idx="441">
                  <c:v>4.1584972999999997E-2</c:v>
                </c:pt>
                <c:pt idx="443">
                  <c:v>0.10375857099999999</c:v>
                </c:pt>
                <c:pt idx="444">
                  <c:v>1.01461E-3</c:v>
                </c:pt>
                <c:pt idx="445">
                  <c:v>4.3789520000000002E-3</c:v>
                </c:pt>
                <c:pt idx="446">
                  <c:v>1.1380991999999999E-2</c:v>
                </c:pt>
                <c:pt idx="447">
                  <c:v>1.0917980000000001E-2</c:v>
                </c:pt>
                <c:pt idx="448">
                  <c:v>3.6727155999999997E-2</c:v>
                </c:pt>
                <c:pt idx="450">
                  <c:v>6.3788495000000001E-2</c:v>
                </c:pt>
                <c:pt idx="451">
                  <c:v>4.4677359999999999E-3</c:v>
                </c:pt>
                <c:pt idx="452">
                  <c:v>0.109489455</c:v>
                </c:pt>
                <c:pt idx="453">
                  <c:v>6.4137738999999999E-2</c:v>
                </c:pt>
                <c:pt idx="455">
                  <c:v>1.66882E-2</c:v>
                </c:pt>
                <c:pt idx="456">
                  <c:v>2.9248466000000001E-2</c:v>
                </c:pt>
                <c:pt idx="457">
                  <c:v>4.7721669999999999E-3</c:v>
                </c:pt>
                <c:pt idx="458">
                  <c:v>0.114984803</c:v>
                </c:pt>
                <c:pt idx="460">
                  <c:v>1.4808256000000001E-2</c:v>
                </c:pt>
                <c:pt idx="461">
                  <c:v>1.499313E-2</c:v>
                </c:pt>
                <c:pt idx="462">
                  <c:v>1.1299129999999999E-2</c:v>
                </c:pt>
                <c:pt idx="463">
                  <c:v>0.130005236</c:v>
                </c:pt>
                <c:pt idx="464">
                  <c:v>4.2679504E-2</c:v>
                </c:pt>
                <c:pt idx="465">
                  <c:v>9.5663269999999995E-3</c:v>
                </c:pt>
                <c:pt idx="466">
                  <c:v>1.3187139E-2</c:v>
                </c:pt>
                <c:pt idx="467">
                  <c:v>3.5960499999999999E-3</c:v>
                </c:pt>
                <c:pt idx="468">
                  <c:v>2.3283003E-2</c:v>
                </c:pt>
                <c:pt idx="469">
                  <c:v>6.8554935999999997E-2</c:v>
                </c:pt>
                <c:pt idx="470">
                  <c:v>1.9011428E-2</c:v>
                </c:pt>
                <c:pt idx="471">
                  <c:v>4.6353450999999997E-2</c:v>
                </c:pt>
                <c:pt idx="472">
                  <c:v>1.1613175999999999E-2</c:v>
                </c:pt>
                <c:pt idx="473">
                  <c:v>1.6294336999999999E-2</c:v>
                </c:pt>
                <c:pt idx="474">
                  <c:v>1.594388E-3</c:v>
                </c:pt>
                <c:pt idx="475">
                  <c:v>8.4159384000000004E-2</c:v>
                </c:pt>
                <c:pt idx="476">
                  <c:v>9.9734039999999999E-3</c:v>
                </c:pt>
                <c:pt idx="477">
                  <c:v>9.0742900000000005E-3</c:v>
                </c:pt>
                <c:pt idx="478">
                  <c:v>3.0593108000000001E-2</c:v>
                </c:pt>
                <c:pt idx="479">
                  <c:v>5.0345657000000002E-2</c:v>
                </c:pt>
                <c:pt idx="480">
                  <c:v>2.1058519000000001E-2</c:v>
                </c:pt>
                <c:pt idx="482">
                  <c:v>7.2810416000000003E-2</c:v>
                </c:pt>
                <c:pt idx="483">
                  <c:v>8.1884230000000002E-3</c:v>
                </c:pt>
                <c:pt idx="484">
                  <c:v>2.62605E-3</c:v>
                </c:pt>
                <c:pt idx="485">
                  <c:v>7.1467810000000007E-2</c:v>
                </c:pt>
                <c:pt idx="486">
                  <c:v>8.0681133000000002E-2</c:v>
                </c:pt>
                <c:pt idx="487">
                  <c:v>1.0348665999999999E-2</c:v>
                </c:pt>
                <c:pt idx="488">
                  <c:v>2.480159E-3</c:v>
                </c:pt>
                <c:pt idx="490">
                  <c:v>3.6534034E-2</c:v>
                </c:pt>
                <c:pt idx="491">
                  <c:v>4.9642074000000001E-2</c:v>
                </c:pt>
                <c:pt idx="493">
                  <c:v>1.3454012E-2</c:v>
                </c:pt>
                <c:pt idx="494">
                  <c:v>2.5533350999999999E-2</c:v>
                </c:pt>
                <c:pt idx="495">
                  <c:v>9.8722250000000001E-3</c:v>
                </c:pt>
                <c:pt idx="496">
                  <c:v>7.0962150000000003E-3</c:v>
                </c:pt>
                <c:pt idx="498">
                  <c:v>9.5800603999999998E-2</c:v>
                </c:pt>
                <c:pt idx="499">
                  <c:v>1.4017806000000001E-2</c:v>
                </c:pt>
                <c:pt idx="501">
                  <c:v>2.7901789999999998E-3</c:v>
                </c:pt>
                <c:pt idx="502">
                  <c:v>1.2039724E-2</c:v>
                </c:pt>
                <c:pt idx="503">
                  <c:v>2.3573667E-2</c:v>
                </c:pt>
                <c:pt idx="505">
                  <c:v>3.1519870999999998E-2</c:v>
                </c:pt>
                <c:pt idx="506">
                  <c:v>8.0128209999999998E-3</c:v>
                </c:pt>
                <c:pt idx="507">
                  <c:v>9.7331541999999993E-2</c:v>
                </c:pt>
                <c:pt idx="508">
                  <c:v>1.4967418999999999E-2</c:v>
                </c:pt>
                <c:pt idx="509">
                  <c:v>1.1461838E-2</c:v>
                </c:pt>
                <c:pt idx="510">
                  <c:v>7.2455698999999998E-2</c:v>
                </c:pt>
                <c:pt idx="511">
                  <c:v>3.2422246000000002E-2</c:v>
                </c:pt>
                <c:pt idx="512">
                  <c:v>2.2321429999999998E-3</c:v>
                </c:pt>
                <c:pt idx="513">
                  <c:v>0.114854313</c:v>
                </c:pt>
                <c:pt idx="514">
                  <c:v>2.5772235000000001E-2</c:v>
                </c:pt>
                <c:pt idx="515">
                  <c:v>0.118715579</c:v>
                </c:pt>
                <c:pt idx="516">
                  <c:v>3.0438309999999999E-3</c:v>
                </c:pt>
                <c:pt idx="517">
                  <c:v>3.0438309999999999E-3</c:v>
                </c:pt>
                <c:pt idx="518">
                  <c:v>0.10826324399999999</c:v>
                </c:pt>
                <c:pt idx="519">
                  <c:v>3.6434978E-2</c:v>
                </c:pt>
                <c:pt idx="520">
                  <c:v>5.1409403999999999E-2</c:v>
                </c:pt>
                <c:pt idx="521">
                  <c:v>7.1783120000000001E-3</c:v>
                </c:pt>
                <c:pt idx="522">
                  <c:v>2.3238871000000001E-2</c:v>
                </c:pt>
                <c:pt idx="523">
                  <c:v>8.5924668999999995E-2</c:v>
                </c:pt>
                <c:pt idx="525">
                  <c:v>0.14135055099999999</c:v>
                </c:pt>
                <c:pt idx="526">
                  <c:v>3.5248857000000001E-2</c:v>
                </c:pt>
                <c:pt idx="527">
                  <c:v>3.041223E-3</c:v>
                </c:pt>
                <c:pt idx="528">
                  <c:v>4.475911E-3</c:v>
                </c:pt>
                <c:pt idx="529">
                  <c:v>5.6749390000000004E-3</c:v>
                </c:pt>
                <c:pt idx="531">
                  <c:v>1.6387883999999998E-2</c:v>
                </c:pt>
                <c:pt idx="532">
                  <c:v>3.9055267999999997E-2</c:v>
                </c:pt>
                <c:pt idx="533">
                  <c:v>1.0255792E-2</c:v>
                </c:pt>
                <c:pt idx="534">
                  <c:v>8.5394607999999997E-2</c:v>
                </c:pt>
                <c:pt idx="535">
                  <c:v>2.1439159999999999E-2</c:v>
                </c:pt>
                <c:pt idx="536">
                  <c:v>0.12358461699999999</c:v>
                </c:pt>
                <c:pt idx="537">
                  <c:v>5.0612540000000003E-3</c:v>
                </c:pt>
                <c:pt idx="538">
                  <c:v>1.2877747E-2</c:v>
                </c:pt>
                <c:pt idx="539">
                  <c:v>0.125274205</c:v>
                </c:pt>
                <c:pt idx="540">
                  <c:v>4.1856630999999998E-2</c:v>
                </c:pt>
                <c:pt idx="541">
                  <c:v>5.9132259999999999E-2</c:v>
                </c:pt>
                <c:pt idx="543">
                  <c:v>0.10186150200000001</c:v>
                </c:pt>
                <c:pt idx="544">
                  <c:v>2.2268218999999999E-2</c:v>
                </c:pt>
                <c:pt idx="545">
                  <c:v>6.0079064000000001E-2</c:v>
                </c:pt>
                <c:pt idx="546">
                  <c:v>8.4277909999999998E-2</c:v>
                </c:pt>
                <c:pt idx="547">
                  <c:v>3.2727727999999998E-2</c:v>
                </c:pt>
                <c:pt idx="548">
                  <c:v>0.111078053</c:v>
                </c:pt>
                <c:pt idx="549">
                  <c:v>1.7603127999999999E-2</c:v>
                </c:pt>
                <c:pt idx="550">
                  <c:v>2.6446638000000001E-2</c:v>
                </c:pt>
                <c:pt idx="551">
                  <c:v>2.2321429999999998E-3</c:v>
                </c:pt>
                <c:pt idx="552">
                  <c:v>0.11416261900000001</c:v>
                </c:pt>
                <c:pt idx="553">
                  <c:v>7.2153458000000004E-2</c:v>
                </c:pt>
                <c:pt idx="554">
                  <c:v>3.0951849E-2</c:v>
                </c:pt>
                <c:pt idx="555">
                  <c:v>1.2467199E-2</c:v>
                </c:pt>
                <c:pt idx="556">
                  <c:v>5.9652843999999997E-2</c:v>
                </c:pt>
                <c:pt idx="557">
                  <c:v>1.594388E-3</c:v>
                </c:pt>
                <c:pt idx="558">
                  <c:v>5.0547803000000002E-2</c:v>
                </c:pt>
                <c:pt idx="560">
                  <c:v>1.6661578999999999E-2</c:v>
                </c:pt>
                <c:pt idx="561">
                  <c:v>9.5322329999999993E-3</c:v>
                </c:pt>
                <c:pt idx="562">
                  <c:v>4.8225309999999997E-3</c:v>
                </c:pt>
                <c:pt idx="563">
                  <c:v>1.7338356999999999E-2</c:v>
                </c:pt>
                <c:pt idx="564">
                  <c:v>1.8043590000000002E-2</c:v>
                </c:pt>
                <c:pt idx="565">
                  <c:v>9.1172030000000008E-3</c:v>
                </c:pt>
                <c:pt idx="566">
                  <c:v>1.1488971000000001E-2</c:v>
                </c:pt>
                <c:pt idx="567">
                  <c:v>0.121939617</c:v>
                </c:pt>
                <c:pt idx="568">
                  <c:v>1.0057471E-2</c:v>
                </c:pt>
                <c:pt idx="569">
                  <c:v>0.12912400199999999</c:v>
                </c:pt>
                <c:pt idx="570">
                  <c:v>9.4149646000000003E-2</c:v>
                </c:pt>
                <c:pt idx="571">
                  <c:v>0.107288883</c:v>
                </c:pt>
                <c:pt idx="572">
                  <c:v>7.4404799999999998E-4</c:v>
                </c:pt>
                <c:pt idx="573">
                  <c:v>5.5143309999999999E-3</c:v>
                </c:pt>
                <c:pt idx="574">
                  <c:v>0.102463783</c:v>
                </c:pt>
                <c:pt idx="576">
                  <c:v>4.3057288999999999E-2</c:v>
                </c:pt>
                <c:pt idx="577">
                  <c:v>1.1534931E-2</c:v>
                </c:pt>
                <c:pt idx="578">
                  <c:v>4.3919479999999997E-3</c:v>
                </c:pt>
                <c:pt idx="579">
                  <c:v>3.2530057000000001E-2</c:v>
                </c:pt>
                <c:pt idx="580">
                  <c:v>2.480159E-3</c:v>
                </c:pt>
                <c:pt idx="581">
                  <c:v>1.0588541E-2</c:v>
                </c:pt>
                <c:pt idx="582">
                  <c:v>1.6180700999999999E-2</c:v>
                </c:pt>
                <c:pt idx="583">
                  <c:v>6.1985058000000003E-2</c:v>
                </c:pt>
                <c:pt idx="584">
                  <c:v>2.0292209999999999E-3</c:v>
                </c:pt>
                <c:pt idx="586">
                  <c:v>5.5803570000000002E-3</c:v>
                </c:pt>
                <c:pt idx="587">
                  <c:v>4.9997793999999998E-2</c:v>
                </c:pt>
                <c:pt idx="588">
                  <c:v>5.3662387999999998E-2</c:v>
                </c:pt>
                <c:pt idx="589">
                  <c:v>1.4401888E-2</c:v>
                </c:pt>
                <c:pt idx="590">
                  <c:v>4.0151870999999999E-2</c:v>
                </c:pt>
                <c:pt idx="591">
                  <c:v>1.2551064000000001E-2</c:v>
                </c:pt>
                <c:pt idx="592">
                  <c:v>2.3005902000000002E-2</c:v>
                </c:pt>
                <c:pt idx="593">
                  <c:v>7.9719390000000008E-3</c:v>
                </c:pt>
                <c:pt idx="595">
                  <c:v>7.7865449999999998E-3</c:v>
                </c:pt>
                <c:pt idx="596">
                  <c:v>0.12788248399999999</c:v>
                </c:pt>
                <c:pt idx="597">
                  <c:v>0.161259396</c:v>
                </c:pt>
                <c:pt idx="598">
                  <c:v>7.8781509999999999E-3</c:v>
                </c:pt>
                <c:pt idx="599">
                  <c:v>9.0988311000000002E-2</c:v>
                </c:pt>
                <c:pt idx="600">
                  <c:v>9.8697360000000005E-3</c:v>
                </c:pt>
                <c:pt idx="601">
                  <c:v>0.13603452399999999</c:v>
                </c:pt>
                <c:pt idx="602">
                  <c:v>5.7480587E-2</c:v>
                </c:pt>
                <c:pt idx="603">
                  <c:v>2.0292209999999999E-3</c:v>
                </c:pt>
                <c:pt idx="604">
                  <c:v>3.0032050000000001E-2</c:v>
                </c:pt>
                <c:pt idx="605">
                  <c:v>7.9671728999999997E-2</c:v>
                </c:pt>
                <c:pt idx="606">
                  <c:v>3.1243030000000001E-2</c:v>
                </c:pt>
                <c:pt idx="607">
                  <c:v>0.107593412</c:v>
                </c:pt>
                <c:pt idx="608">
                  <c:v>7.8229017999999997E-2</c:v>
                </c:pt>
                <c:pt idx="609">
                  <c:v>5.1098501999999997E-2</c:v>
                </c:pt>
                <c:pt idx="610">
                  <c:v>7.7353166000000001E-2</c:v>
                </c:pt>
                <c:pt idx="611">
                  <c:v>0.14085444999999999</c:v>
                </c:pt>
                <c:pt idx="612">
                  <c:v>8.1005179999999993E-3</c:v>
                </c:pt>
                <c:pt idx="613">
                  <c:v>1.9733230000000001E-2</c:v>
                </c:pt>
                <c:pt idx="614">
                  <c:v>8.5851650000000005E-3</c:v>
                </c:pt>
                <c:pt idx="615">
                  <c:v>4.5373730000000001E-2</c:v>
                </c:pt>
                <c:pt idx="616">
                  <c:v>1.0669565000000001E-2</c:v>
                </c:pt>
                <c:pt idx="617">
                  <c:v>9.6180680000000005E-2</c:v>
                </c:pt>
                <c:pt idx="618">
                  <c:v>0.120961691</c:v>
                </c:pt>
                <c:pt idx="619">
                  <c:v>9.2079960000000002E-2</c:v>
                </c:pt>
                <c:pt idx="620">
                  <c:v>7.822931E-3</c:v>
                </c:pt>
                <c:pt idx="621">
                  <c:v>3.4912789E-2</c:v>
                </c:pt>
                <c:pt idx="622">
                  <c:v>9.5663269999999995E-3</c:v>
                </c:pt>
                <c:pt idx="623">
                  <c:v>5.5927579999999998E-3</c:v>
                </c:pt>
                <c:pt idx="625">
                  <c:v>0.11055562200000001</c:v>
                </c:pt>
                <c:pt idx="626">
                  <c:v>9.9259901999999997E-2</c:v>
                </c:pt>
                <c:pt idx="627">
                  <c:v>2.6717663999999999E-2</c:v>
                </c:pt>
                <c:pt idx="628">
                  <c:v>8.0818969999999993E-3</c:v>
                </c:pt>
                <c:pt idx="629">
                  <c:v>9.0492279999999994E-3</c:v>
                </c:pt>
                <c:pt idx="630">
                  <c:v>0.10686435699999999</c:v>
                </c:pt>
                <c:pt idx="631">
                  <c:v>4.8846490999999999E-2</c:v>
                </c:pt>
                <c:pt idx="632">
                  <c:v>2.0533464000000001E-2</c:v>
                </c:pt>
                <c:pt idx="633">
                  <c:v>1.6121032E-2</c:v>
                </c:pt>
                <c:pt idx="634">
                  <c:v>9.7500943000000007E-2</c:v>
                </c:pt>
                <c:pt idx="635">
                  <c:v>1.5810724000000002E-2</c:v>
                </c:pt>
                <c:pt idx="636">
                  <c:v>2.7901789999999998E-3</c:v>
                </c:pt>
                <c:pt idx="637">
                  <c:v>1.2335525999999999E-2</c:v>
                </c:pt>
                <c:pt idx="638">
                  <c:v>1.3626453E-2</c:v>
                </c:pt>
                <c:pt idx="639">
                  <c:v>2.6723449999999999E-2</c:v>
                </c:pt>
                <c:pt idx="641">
                  <c:v>1.0707893E-2</c:v>
                </c:pt>
                <c:pt idx="642">
                  <c:v>1.3751594000000001E-2</c:v>
                </c:pt>
                <c:pt idx="643">
                  <c:v>3.9165450999999997E-2</c:v>
                </c:pt>
                <c:pt idx="644">
                  <c:v>8.2058056000000004E-2</c:v>
                </c:pt>
                <c:pt idx="645">
                  <c:v>2.2377139000000001E-2</c:v>
                </c:pt>
                <c:pt idx="646">
                  <c:v>0.127652615</c:v>
                </c:pt>
                <c:pt idx="647">
                  <c:v>0.10867777200000001</c:v>
                </c:pt>
                <c:pt idx="648">
                  <c:v>0.13898028800000001</c:v>
                </c:pt>
                <c:pt idx="649">
                  <c:v>4.4044554E-2</c:v>
                </c:pt>
                <c:pt idx="650">
                  <c:v>2.480159E-3</c:v>
                </c:pt>
                <c:pt idx="651">
                  <c:v>1.7003010999999998E-2</c:v>
                </c:pt>
                <c:pt idx="652">
                  <c:v>5.5803570000000002E-3</c:v>
                </c:pt>
                <c:pt idx="653">
                  <c:v>1.1577937E-2</c:v>
                </c:pt>
                <c:pt idx="654">
                  <c:v>2.8089677E-2</c:v>
                </c:pt>
                <c:pt idx="655">
                  <c:v>3.1841592000000002E-2</c:v>
                </c:pt>
                <c:pt idx="656">
                  <c:v>3.7202379999999998E-3</c:v>
                </c:pt>
                <c:pt idx="657">
                  <c:v>2.9856003999999998E-2</c:v>
                </c:pt>
                <c:pt idx="658">
                  <c:v>4.9610160000000004E-3</c:v>
                </c:pt>
                <c:pt idx="659">
                  <c:v>2.6105638E-2</c:v>
                </c:pt>
                <c:pt idx="660">
                  <c:v>1.7957463999999999E-2</c:v>
                </c:pt>
                <c:pt idx="661">
                  <c:v>4.0247308000000002E-2</c:v>
                </c:pt>
                <c:pt idx="662">
                  <c:v>0.108078517</c:v>
                </c:pt>
                <c:pt idx="663">
                  <c:v>0.15342083300000001</c:v>
                </c:pt>
                <c:pt idx="664">
                  <c:v>5.5803570000000002E-3</c:v>
                </c:pt>
                <c:pt idx="665">
                  <c:v>5.5803570000000002E-3</c:v>
                </c:pt>
                <c:pt idx="666">
                  <c:v>2.1099283999999999E-2</c:v>
                </c:pt>
                <c:pt idx="667">
                  <c:v>1.9211400999999999E-2</c:v>
                </c:pt>
                <c:pt idx="668">
                  <c:v>1.01461E-3</c:v>
                </c:pt>
                <c:pt idx="669">
                  <c:v>1.0003367000000001E-2</c:v>
                </c:pt>
                <c:pt idx="670">
                  <c:v>0.11172689099999999</c:v>
                </c:pt>
                <c:pt idx="671">
                  <c:v>1.0534116E-2</c:v>
                </c:pt>
                <c:pt idx="672">
                  <c:v>9.660755E-3</c:v>
                </c:pt>
                <c:pt idx="673">
                  <c:v>1.2651648999999999E-2</c:v>
                </c:pt>
                <c:pt idx="674">
                  <c:v>5.4253469999999996E-3</c:v>
                </c:pt>
                <c:pt idx="675">
                  <c:v>9.2957130000000006E-3</c:v>
                </c:pt>
                <c:pt idx="677">
                  <c:v>7.6593140000000004E-3</c:v>
                </c:pt>
                <c:pt idx="678">
                  <c:v>6.2003969999999999E-3</c:v>
                </c:pt>
                <c:pt idx="679">
                  <c:v>3.4266616E-2</c:v>
                </c:pt>
                <c:pt idx="680">
                  <c:v>6.2500000000000003E-3</c:v>
                </c:pt>
                <c:pt idx="681">
                  <c:v>9.5912389999999997E-3</c:v>
                </c:pt>
                <c:pt idx="682">
                  <c:v>7.516399E-3</c:v>
                </c:pt>
                <c:pt idx="683">
                  <c:v>4.4476659000000002E-2</c:v>
                </c:pt>
                <c:pt idx="684">
                  <c:v>4.3722386000000002E-2</c:v>
                </c:pt>
                <c:pt idx="685">
                  <c:v>0.11353447</c:v>
                </c:pt>
                <c:pt idx="686">
                  <c:v>8.4667490000000008E-3</c:v>
                </c:pt>
                <c:pt idx="687">
                  <c:v>8.7653617000000003E-2</c:v>
                </c:pt>
                <c:pt idx="688">
                  <c:v>3.348214E-3</c:v>
                </c:pt>
                <c:pt idx="689">
                  <c:v>1.2400790000000001E-3</c:v>
                </c:pt>
                <c:pt idx="690">
                  <c:v>1.3173225E-2</c:v>
                </c:pt>
                <c:pt idx="691">
                  <c:v>1.2400790000000001E-3</c:v>
                </c:pt>
                <c:pt idx="692">
                  <c:v>5.9254144000000002E-2</c:v>
                </c:pt>
                <c:pt idx="693">
                  <c:v>6.9313910000000003E-3</c:v>
                </c:pt>
                <c:pt idx="694">
                  <c:v>1.2400790000000001E-3</c:v>
                </c:pt>
                <c:pt idx="695">
                  <c:v>5.3932700000000004E-3</c:v>
                </c:pt>
                <c:pt idx="696">
                  <c:v>0.102029088</c:v>
                </c:pt>
                <c:pt idx="697">
                  <c:v>2.0222811E-2</c:v>
                </c:pt>
                <c:pt idx="698">
                  <c:v>0.13000893899999999</c:v>
                </c:pt>
                <c:pt idx="699">
                  <c:v>8.0488170999999997E-2</c:v>
                </c:pt>
                <c:pt idx="700">
                  <c:v>3.0966645000000001E-2</c:v>
                </c:pt>
                <c:pt idx="701">
                  <c:v>1.4825592E-2</c:v>
                </c:pt>
                <c:pt idx="702">
                  <c:v>5.4393127999999999E-2</c:v>
                </c:pt>
                <c:pt idx="703">
                  <c:v>5.7949860000000002E-3</c:v>
                </c:pt>
                <c:pt idx="704">
                  <c:v>1.2869241999999999E-2</c:v>
                </c:pt>
                <c:pt idx="705">
                  <c:v>1.652431E-2</c:v>
                </c:pt>
                <c:pt idx="706">
                  <c:v>0.124885748</c:v>
                </c:pt>
                <c:pt idx="707">
                  <c:v>5.2890130000000004E-3</c:v>
                </c:pt>
                <c:pt idx="708">
                  <c:v>8.0357139999999994E-3</c:v>
                </c:pt>
                <c:pt idx="709">
                  <c:v>0.10144974900000001</c:v>
                </c:pt>
                <c:pt idx="710">
                  <c:v>1.7745915000000001E-2</c:v>
                </c:pt>
                <c:pt idx="711">
                  <c:v>2.9471015E-2</c:v>
                </c:pt>
                <c:pt idx="712">
                  <c:v>7.9205070000000002E-3</c:v>
                </c:pt>
                <c:pt idx="713">
                  <c:v>0.13260244400000001</c:v>
                </c:pt>
                <c:pt idx="714">
                  <c:v>1.1825608E-2</c:v>
                </c:pt>
                <c:pt idx="715">
                  <c:v>9.2043428999999996E-2</c:v>
                </c:pt>
                <c:pt idx="716">
                  <c:v>1.2148388E-2</c:v>
                </c:pt>
                <c:pt idx="717">
                  <c:v>0.118041384</c:v>
                </c:pt>
                <c:pt idx="718">
                  <c:v>4.0605642999999997E-2</c:v>
                </c:pt>
                <c:pt idx="719">
                  <c:v>0.111118751</c:v>
                </c:pt>
                <c:pt idx="720">
                  <c:v>3.2160848999999998E-2</c:v>
                </c:pt>
                <c:pt idx="721">
                  <c:v>8.0049260000000007E-3</c:v>
                </c:pt>
                <c:pt idx="722">
                  <c:v>5.2127554999999999E-2</c:v>
                </c:pt>
                <c:pt idx="723">
                  <c:v>3.5590423000000003E-2</c:v>
                </c:pt>
                <c:pt idx="724">
                  <c:v>1.594388E-3</c:v>
                </c:pt>
                <c:pt idx="725">
                  <c:v>7.7179751000000005E-2</c:v>
                </c:pt>
                <c:pt idx="726">
                  <c:v>1.1725019999999999E-2</c:v>
                </c:pt>
                <c:pt idx="728">
                  <c:v>5.5552430999999999E-2</c:v>
                </c:pt>
                <c:pt idx="729">
                  <c:v>1.6287610000000001E-2</c:v>
                </c:pt>
                <c:pt idx="730">
                  <c:v>1.0221963000000001E-2</c:v>
                </c:pt>
                <c:pt idx="731">
                  <c:v>2.4681920999999999E-2</c:v>
                </c:pt>
                <c:pt idx="732">
                  <c:v>2.480159E-3</c:v>
                </c:pt>
                <c:pt idx="733">
                  <c:v>5.7097850999999998E-2</c:v>
                </c:pt>
                <c:pt idx="734">
                  <c:v>5.8841789999999998E-2</c:v>
                </c:pt>
                <c:pt idx="735">
                  <c:v>7.8480739999999993E-2</c:v>
                </c:pt>
                <c:pt idx="736">
                  <c:v>6.751338E-3</c:v>
                </c:pt>
                <c:pt idx="737">
                  <c:v>6.2003969999999999E-3</c:v>
                </c:pt>
                <c:pt idx="738">
                  <c:v>4.7169810000000003E-3</c:v>
                </c:pt>
                <c:pt idx="739">
                  <c:v>4.4354370000000004E-3</c:v>
                </c:pt>
                <c:pt idx="740">
                  <c:v>0.141972088</c:v>
                </c:pt>
                <c:pt idx="741">
                  <c:v>7.6078040999999999E-2</c:v>
                </c:pt>
                <c:pt idx="742">
                  <c:v>2.4117165999999999E-2</c:v>
                </c:pt>
                <c:pt idx="743">
                  <c:v>1.4493567000000001E-2</c:v>
                </c:pt>
                <c:pt idx="744">
                  <c:v>3.5305168999999997E-2</c:v>
                </c:pt>
                <c:pt idx="745">
                  <c:v>9.579967E-3</c:v>
                </c:pt>
                <c:pt idx="747">
                  <c:v>1.6112299E-2</c:v>
                </c:pt>
                <c:pt idx="748">
                  <c:v>3.9545839999999997E-3</c:v>
                </c:pt>
                <c:pt idx="750">
                  <c:v>1.7598343999999998E-2</c:v>
                </c:pt>
                <c:pt idx="751">
                  <c:v>1.5890663999999999E-2</c:v>
                </c:pt>
                <c:pt idx="752">
                  <c:v>8.5768574E-2</c:v>
                </c:pt>
                <c:pt idx="753">
                  <c:v>1.1389109999999999E-2</c:v>
                </c:pt>
                <c:pt idx="754">
                  <c:v>2.1284830000000001E-2</c:v>
                </c:pt>
                <c:pt idx="755">
                  <c:v>4.2586940000000004E-3</c:v>
                </c:pt>
                <c:pt idx="756">
                  <c:v>7.5526318999999995E-2</c:v>
                </c:pt>
                <c:pt idx="757">
                  <c:v>6.0683464999999999E-2</c:v>
                </c:pt>
                <c:pt idx="759">
                  <c:v>2.6041667000000001E-2</c:v>
                </c:pt>
                <c:pt idx="760">
                  <c:v>2.6538177E-2</c:v>
                </c:pt>
                <c:pt idx="761">
                  <c:v>3.1123977000000001E-2</c:v>
                </c:pt>
                <c:pt idx="762">
                  <c:v>4.1438300000000003E-3</c:v>
                </c:pt>
                <c:pt idx="763">
                  <c:v>2.3026142999999999E-2</c:v>
                </c:pt>
                <c:pt idx="764">
                  <c:v>0.11016028</c:v>
                </c:pt>
                <c:pt idx="765">
                  <c:v>0.11836788500000001</c:v>
                </c:pt>
                <c:pt idx="766">
                  <c:v>0.13141723499999999</c:v>
                </c:pt>
                <c:pt idx="767">
                  <c:v>0.111547139</c:v>
                </c:pt>
                <c:pt idx="768">
                  <c:v>1.0501982999999999E-2</c:v>
                </c:pt>
                <c:pt idx="769">
                  <c:v>5.8289334999999998E-2</c:v>
                </c:pt>
                <c:pt idx="770">
                  <c:v>1.1160709999999999E-3</c:v>
                </c:pt>
                <c:pt idx="771">
                  <c:v>0.109092305</c:v>
                </c:pt>
                <c:pt idx="772">
                  <c:v>4.2223416999999999E-2</c:v>
                </c:pt>
                <c:pt idx="773">
                  <c:v>1.1936593000000001E-2</c:v>
                </c:pt>
                <c:pt idx="774">
                  <c:v>3.7202379999999998E-3</c:v>
                </c:pt>
                <c:pt idx="775">
                  <c:v>1.3133555999999999E-2</c:v>
                </c:pt>
                <c:pt idx="776">
                  <c:v>9.9144275000000004E-2</c:v>
                </c:pt>
                <c:pt idx="777">
                  <c:v>3.0404150000000001E-2</c:v>
                </c:pt>
                <c:pt idx="778">
                  <c:v>3.8039089999999998E-2</c:v>
                </c:pt>
                <c:pt idx="779">
                  <c:v>1.3225577000000001E-2</c:v>
                </c:pt>
                <c:pt idx="780">
                  <c:v>2.8908871999999999E-2</c:v>
                </c:pt>
                <c:pt idx="781">
                  <c:v>2.011381E-3</c:v>
                </c:pt>
                <c:pt idx="782">
                  <c:v>2.0292209999999999E-3</c:v>
                </c:pt>
                <c:pt idx="783">
                  <c:v>2.1687851000000001E-2</c:v>
                </c:pt>
                <c:pt idx="784">
                  <c:v>0.104137908</c:v>
                </c:pt>
                <c:pt idx="785">
                  <c:v>6.3126074000000004E-2</c:v>
                </c:pt>
                <c:pt idx="786">
                  <c:v>8.5851650000000005E-3</c:v>
                </c:pt>
                <c:pt idx="787">
                  <c:v>2.5438549999999998E-3</c:v>
                </c:pt>
                <c:pt idx="788">
                  <c:v>0.107935009</c:v>
                </c:pt>
                <c:pt idx="790">
                  <c:v>8.1952197000000004E-2</c:v>
                </c:pt>
                <c:pt idx="791">
                  <c:v>3.1506697E-2</c:v>
                </c:pt>
                <c:pt idx="792">
                  <c:v>5.3602444999999999E-2</c:v>
                </c:pt>
                <c:pt idx="793">
                  <c:v>3.313337E-3</c:v>
                </c:pt>
                <c:pt idx="794">
                  <c:v>1.4229911E-2</c:v>
                </c:pt>
                <c:pt idx="795">
                  <c:v>1.1160709999999999E-3</c:v>
                </c:pt>
                <c:pt idx="796">
                  <c:v>0.105723015</c:v>
                </c:pt>
                <c:pt idx="797">
                  <c:v>9.1086103000000002E-2</c:v>
                </c:pt>
                <c:pt idx="798">
                  <c:v>5.0606548000000001E-2</c:v>
                </c:pt>
                <c:pt idx="799">
                  <c:v>1.9445661999999999E-2</c:v>
                </c:pt>
                <c:pt idx="800">
                  <c:v>1.7117981000000001E-2</c:v>
                </c:pt>
                <c:pt idx="801">
                  <c:v>0.11432822099999999</c:v>
                </c:pt>
                <c:pt idx="804">
                  <c:v>1.4513883999999999E-2</c:v>
                </c:pt>
                <c:pt idx="805">
                  <c:v>1.5318627E-2</c:v>
                </c:pt>
                <c:pt idx="806">
                  <c:v>6.0570709999999998E-3</c:v>
                </c:pt>
                <c:pt idx="808">
                  <c:v>2.8734599999999999E-2</c:v>
                </c:pt>
                <c:pt idx="809">
                  <c:v>0.104819341</c:v>
                </c:pt>
                <c:pt idx="810">
                  <c:v>9.3636499999999994E-3</c:v>
                </c:pt>
                <c:pt idx="811">
                  <c:v>6.4795644999999999E-2</c:v>
                </c:pt>
                <c:pt idx="812">
                  <c:v>2.4057834E-2</c:v>
                </c:pt>
                <c:pt idx="813">
                  <c:v>2.62605E-3</c:v>
                </c:pt>
                <c:pt idx="814">
                  <c:v>4.0022021999999997E-2</c:v>
                </c:pt>
                <c:pt idx="815">
                  <c:v>0.116011291</c:v>
                </c:pt>
                <c:pt idx="816">
                  <c:v>3.2884250000000002E-3</c:v>
                </c:pt>
                <c:pt idx="817">
                  <c:v>3.0606550999999999E-2</c:v>
                </c:pt>
                <c:pt idx="818">
                  <c:v>1.043444E-2</c:v>
                </c:pt>
                <c:pt idx="819">
                  <c:v>9.8476889999999997E-3</c:v>
                </c:pt>
                <c:pt idx="820">
                  <c:v>1.306041E-2</c:v>
                </c:pt>
                <c:pt idx="821">
                  <c:v>3.64613E-3</c:v>
                </c:pt>
                <c:pt idx="822">
                  <c:v>1.2006452000000001E-2</c:v>
                </c:pt>
                <c:pt idx="823">
                  <c:v>2.1258499999999999E-3</c:v>
                </c:pt>
                <c:pt idx="824">
                  <c:v>0.121244295</c:v>
                </c:pt>
                <c:pt idx="825">
                  <c:v>1.2131688999999999E-2</c:v>
                </c:pt>
                <c:pt idx="826">
                  <c:v>6.2874958999999994E-2</c:v>
                </c:pt>
                <c:pt idx="827">
                  <c:v>5.3146260000000002E-3</c:v>
                </c:pt>
                <c:pt idx="828">
                  <c:v>1.0992304E-2</c:v>
                </c:pt>
                <c:pt idx="829">
                  <c:v>1.7933455000000001E-2</c:v>
                </c:pt>
                <c:pt idx="831">
                  <c:v>7.6593140000000004E-3</c:v>
                </c:pt>
                <c:pt idx="832">
                  <c:v>3.4652674000000001E-2</c:v>
                </c:pt>
                <c:pt idx="834">
                  <c:v>8.3560010000000004E-2</c:v>
                </c:pt>
                <c:pt idx="835">
                  <c:v>5.5803570000000002E-3</c:v>
                </c:pt>
                <c:pt idx="836">
                  <c:v>1.0336537999999999E-2</c:v>
                </c:pt>
                <c:pt idx="837">
                  <c:v>2.1424318000000001E-2</c:v>
                </c:pt>
                <c:pt idx="838">
                  <c:v>8.2236840000000002E-3</c:v>
                </c:pt>
                <c:pt idx="839">
                  <c:v>0.10208554</c:v>
                </c:pt>
                <c:pt idx="840">
                  <c:v>2.1465387999999998E-2</c:v>
                </c:pt>
                <c:pt idx="841">
                  <c:v>0.100377174</c:v>
                </c:pt>
                <c:pt idx="842">
                  <c:v>1.7016336E-2</c:v>
                </c:pt>
                <c:pt idx="843">
                  <c:v>1.1270623E-2</c:v>
                </c:pt>
                <c:pt idx="844">
                  <c:v>1.6457128000000001E-2</c:v>
                </c:pt>
                <c:pt idx="845">
                  <c:v>4.0193975999999999E-2</c:v>
                </c:pt>
                <c:pt idx="846">
                  <c:v>5.349047E-3</c:v>
                </c:pt>
                <c:pt idx="847">
                  <c:v>2.7781868000000001E-2</c:v>
                </c:pt>
                <c:pt idx="848">
                  <c:v>8.4014210000000006E-2</c:v>
                </c:pt>
                <c:pt idx="849">
                  <c:v>3.6313939000000003E-2</c:v>
                </c:pt>
                <c:pt idx="850">
                  <c:v>2.9999663999999999E-2</c:v>
                </c:pt>
                <c:pt idx="851">
                  <c:v>3.0499960999999999E-2</c:v>
                </c:pt>
                <c:pt idx="852">
                  <c:v>0.13032458199999999</c:v>
                </c:pt>
                <c:pt idx="853">
                  <c:v>2.2880128999999999E-2</c:v>
                </c:pt>
                <c:pt idx="854">
                  <c:v>0.10177815699999999</c:v>
                </c:pt>
                <c:pt idx="855">
                  <c:v>1.7663168E-2</c:v>
                </c:pt>
                <c:pt idx="856">
                  <c:v>3.8276819999999998E-3</c:v>
                </c:pt>
                <c:pt idx="857">
                  <c:v>1.6447368E-2</c:v>
                </c:pt>
                <c:pt idx="859">
                  <c:v>3.924002E-2</c:v>
                </c:pt>
                <c:pt idx="860">
                  <c:v>0.119406967</c:v>
                </c:pt>
                <c:pt idx="861">
                  <c:v>1.2549906E-2</c:v>
                </c:pt>
                <c:pt idx="862">
                  <c:v>5.1510990000000001E-3</c:v>
                </c:pt>
                <c:pt idx="863">
                  <c:v>6.6021129999999997E-3</c:v>
                </c:pt>
                <c:pt idx="865">
                  <c:v>2.3609202999999999E-2</c:v>
                </c:pt>
                <c:pt idx="866">
                  <c:v>8.9668533999999994E-2</c:v>
                </c:pt>
                <c:pt idx="868">
                  <c:v>9.7975105000000007E-2</c:v>
                </c:pt>
                <c:pt idx="869">
                  <c:v>3.9451268999999997E-2</c:v>
                </c:pt>
                <c:pt idx="870">
                  <c:v>2.5755489999999999E-3</c:v>
                </c:pt>
                <c:pt idx="871">
                  <c:v>7.6862959999999994E-2</c:v>
                </c:pt>
                <c:pt idx="872">
                  <c:v>8.6648579999999992E-3</c:v>
                </c:pt>
                <c:pt idx="873">
                  <c:v>3.2220219000000001E-2</c:v>
                </c:pt>
                <c:pt idx="874">
                  <c:v>2.0620934E-2</c:v>
                </c:pt>
                <c:pt idx="875">
                  <c:v>0.114137324</c:v>
                </c:pt>
                <c:pt idx="876">
                  <c:v>2.3569210000000001E-3</c:v>
                </c:pt>
                <c:pt idx="877">
                  <c:v>3.7202379999999998E-3</c:v>
                </c:pt>
                <c:pt idx="878">
                  <c:v>1.4610176000000001E-2</c:v>
                </c:pt>
                <c:pt idx="879">
                  <c:v>1.0416666999999999E-2</c:v>
                </c:pt>
                <c:pt idx="880">
                  <c:v>8.1949299999999996E-3</c:v>
                </c:pt>
                <c:pt idx="881">
                  <c:v>0.123675753</c:v>
                </c:pt>
                <c:pt idx="882">
                  <c:v>5.3607108000000001E-2</c:v>
                </c:pt>
                <c:pt idx="883">
                  <c:v>0.12216108000000001</c:v>
                </c:pt>
                <c:pt idx="884">
                  <c:v>4.9919199999999997E-2</c:v>
                </c:pt>
                <c:pt idx="885">
                  <c:v>1.5529235000000001E-2</c:v>
                </c:pt>
                <c:pt idx="886">
                  <c:v>8.3813969000000002E-2</c:v>
                </c:pt>
                <c:pt idx="887">
                  <c:v>1.2179237000000001E-2</c:v>
                </c:pt>
                <c:pt idx="888">
                  <c:v>2.5720967000000001E-2</c:v>
                </c:pt>
                <c:pt idx="889">
                  <c:v>1.7652540000000001E-2</c:v>
                </c:pt>
                <c:pt idx="890">
                  <c:v>0.113169647</c:v>
                </c:pt>
                <c:pt idx="891">
                  <c:v>4.4879960000000002E-3</c:v>
                </c:pt>
                <c:pt idx="892">
                  <c:v>0.11100341</c:v>
                </c:pt>
                <c:pt idx="893">
                  <c:v>8.9285709999999997E-3</c:v>
                </c:pt>
                <c:pt idx="895">
                  <c:v>9.9030958000000002E-2</c:v>
                </c:pt>
                <c:pt idx="896">
                  <c:v>6.830895E-3</c:v>
                </c:pt>
                <c:pt idx="897">
                  <c:v>9.166581E-3</c:v>
                </c:pt>
                <c:pt idx="898">
                  <c:v>2.8828798999999999E-2</c:v>
                </c:pt>
                <c:pt idx="899">
                  <c:v>1.4121174E-2</c:v>
                </c:pt>
                <c:pt idx="900">
                  <c:v>7.8590262999999994E-2</c:v>
                </c:pt>
                <c:pt idx="901">
                  <c:v>5.5627608000000002E-2</c:v>
                </c:pt>
                <c:pt idx="902">
                  <c:v>1.8056539999999999E-2</c:v>
                </c:pt>
                <c:pt idx="903">
                  <c:v>5.7285080000000002E-3</c:v>
                </c:pt>
                <c:pt idx="904">
                  <c:v>0.13447398499999999</c:v>
                </c:pt>
                <c:pt idx="905">
                  <c:v>0.13653641599999999</c:v>
                </c:pt>
                <c:pt idx="906">
                  <c:v>8.3329685000000001E-2</c:v>
                </c:pt>
                <c:pt idx="907">
                  <c:v>3.9476867999999998E-2</c:v>
                </c:pt>
                <c:pt idx="908">
                  <c:v>4.8349780000000002E-2</c:v>
                </c:pt>
                <c:pt idx="910">
                  <c:v>6.2957880000000001E-3</c:v>
                </c:pt>
                <c:pt idx="911">
                  <c:v>1.7536387000000001E-2</c:v>
                </c:pt>
                <c:pt idx="912">
                  <c:v>0.102143003</c:v>
                </c:pt>
                <c:pt idx="913">
                  <c:v>5.9880442999999998E-2</c:v>
                </c:pt>
                <c:pt idx="914">
                  <c:v>1.1809055000000001E-2</c:v>
                </c:pt>
                <c:pt idx="915">
                  <c:v>8.0582725999999993E-2</c:v>
                </c:pt>
                <c:pt idx="916">
                  <c:v>1.6383814999999999E-2</c:v>
                </c:pt>
                <c:pt idx="917">
                  <c:v>9.4083564999999994E-2</c:v>
                </c:pt>
                <c:pt idx="919">
                  <c:v>2.4053260000000002E-3</c:v>
                </c:pt>
                <c:pt idx="920">
                  <c:v>9.5250920000000006E-3</c:v>
                </c:pt>
                <c:pt idx="921">
                  <c:v>5.5803570000000002E-3</c:v>
                </c:pt>
                <c:pt idx="922">
                  <c:v>0.120995045</c:v>
                </c:pt>
                <c:pt idx="923">
                  <c:v>0.108682815</c:v>
                </c:pt>
                <c:pt idx="925">
                  <c:v>1.7303571E-2</c:v>
                </c:pt>
                <c:pt idx="926">
                  <c:v>7.1691079000000005E-2</c:v>
                </c:pt>
                <c:pt idx="927">
                  <c:v>6.4199513999999999E-2</c:v>
                </c:pt>
                <c:pt idx="928">
                  <c:v>5.2703369999999999E-3</c:v>
                </c:pt>
                <c:pt idx="929">
                  <c:v>1.3577874E-2</c:v>
                </c:pt>
                <c:pt idx="930">
                  <c:v>9.7049690000000008E-3</c:v>
                </c:pt>
                <c:pt idx="931">
                  <c:v>0.122155007</c:v>
                </c:pt>
                <c:pt idx="932">
                  <c:v>6.83309E-3</c:v>
                </c:pt>
                <c:pt idx="934">
                  <c:v>1.7734834000000001E-2</c:v>
                </c:pt>
                <c:pt idx="935">
                  <c:v>2.0738491000000001E-2</c:v>
                </c:pt>
                <c:pt idx="936">
                  <c:v>5.8556173000000003E-2</c:v>
                </c:pt>
                <c:pt idx="937">
                  <c:v>8.2677662999999998E-2</c:v>
                </c:pt>
                <c:pt idx="938">
                  <c:v>9.6735902999999998E-2</c:v>
                </c:pt>
                <c:pt idx="939">
                  <c:v>3.7202379999999998E-3</c:v>
                </c:pt>
                <c:pt idx="940">
                  <c:v>7.0376053999999993E-2</c:v>
                </c:pt>
                <c:pt idx="941">
                  <c:v>9.1314940000000004E-3</c:v>
                </c:pt>
                <c:pt idx="942">
                  <c:v>2.7318126000000002E-2</c:v>
                </c:pt>
                <c:pt idx="943">
                  <c:v>0.13395504</c:v>
                </c:pt>
                <c:pt idx="944">
                  <c:v>8.3705359999999996E-3</c:v>
                </c:pt>
                <c:pt idx="945">
                  <c:v>9.4406739999999996E-3</c:v>
                </c:pt>
                <c:pt idx="946">
                  <c:v>0.108565224</c:v>
                </c:pt>
                <c:pt idx="947">
                  <c:v>9.7517722000000001E-2</c:v>
                </c:pt>
                <c:pt idx="948">
                  <c:v>9.0164337999999997E-2</c:v>
                </c:pt>
                <c:pt idx="949">
                  <c:v>1.1789487E-2</c:v>
                </c:pt>
                <c:pt idx="950">
                  <c:v>0.11616718700000001</c:v>
                </c:pt>
                <c:pt idx="951">
                  <c:v>2.4761088000000001E-2</c:v>
                </c:pt>
                <c:pt idx="952">
                  <c:v>5.8967695000000001E-2</c:v>
                </c:pt>
                <c:pt idx="953">
                  <c:v>2.480159E-3</c:v>
                </c:pt>
                <c:pt idx="954">
                  <c:v>8.9890001999999997E-2</c:v>
                </c:pt>
                <c:pt idx="957">
                  <c:v>1.3736264E-2</c:v>
                </c:pt>
                <c:pt idx="958">
                  <c:v>1.3207927E-2</c:v>
                </c:pt>
                <c:pt idx="960">
                  <c:v>7.8790816E-2</c:v>
                </c:pt>
                <c:pt idx="961">
                  <c:v>9.6730840999999998E-2</c:v>
                </c:pt>
                <c:pt idx="962">
                  <c:v>5.8703100000000001E-2</c:v>
                </c:pt>
                <c:pt idx="963">
                  <c:v>1.3586957E-2</c:v>
                </c:pt>
                <c:pt idx="964">
                  <c:v>8.3705359999999996E-3</c:v>
                </c:pt>
                <c:pt idx="965">
                  <c:v>1.2873152000000001E-2</c:v>
                </c:pt>
                <c:pt idx="966">
                  <c:v>1.1425025E-2</c:v>
                </c:pt>
                <c:pt idx="968">
                  <c:v>8.5691030000000001E-2</c:v>
                </c:pt>
                <c:pt idx="969">
                  <c:v>0.145278876</c:v>
                </c:pt>
                <c:pt idx="971">
                  <c:v>2.3402953000000001E-2</c:v>
                </c:pt>
                <c:pt idx="972">
                  <c:v>2.909104E-3</c:v>
                </c:pt>
                <c:pt idx="973">
                  <c:v>4.5697410000000004E-3</c:v>
                </c:pt>
                <c:pt idx="974">
                  <c:v>5.4295369999999999E-3</c:v>
                </c:pt>
                <c:pt idx="975">
                  <c:v>7.4404759999999997E-3</c:v>
                </c:pt>
                <c:pt idx="976">
                  <c:v>0.13043733199999999</c:v>
                </c:pt>
                <c:pt idx="977">
                  <c:v>1.4001503E-2</c:v>
                </c:pt>
                <c:pt idx="978">
                  <c:v>0.13240318700000001</c:v>
                </c:pt>
                <c:pt idx="979">
                  <c:v>9.3984959999999992E-3</c:v>
                </c:pt>
                <c:pt idx="980">
                  <c:v>5.0449009000000003E-2</c:v>
                </c:pt>
                <c:pt idx="981">
                  <c:v>4.8798459000000002E-2</c:v>
                </c:pt>
                <c:pt idx="982">
                  <c:v>1.717033E-3</c:v>
                </c:pt>
                <c:pt idx="983">
                  <c:v>0.14021767500000001</c:v>
                </c:pt>
                <c:pt idx="984">
                  <c:v>0.14210946699999999</c:v>
                </c:pt>
                <c:pt idx="985">
                  <c:v>3.4340659999999999E-3</c:v>
                </c:pt>
                <c:pt idx="986">
                  <c:v>1.5585763000000001E-2</c:v>
                </c:pt>
                <c:pt idx="987">
                  <c:v>6.9689852999999996E-2</c:v>
                </c:pt>
                <c:pt idx="988">
                  <c:v>8.9498871999999993E-2</c:v>
                </c:pt>
                <c:pt idx="989">
                  <c:v>1.0715690999999999E-2</c:v>
                </c:pt>
                <c:pt idx="990">
                  <c:v>3.5734542000000001E-2</c:v>
                </c:pt>
                <c:pt idx="991">
                  <c:v>5.6168299999999997E-3</c:v>
                </c:pt>
                <c:pt idx="992">
                  <c:v>1.6581632999999998E-2</c:v>
                </c:pt>
                <c:pt idx="993">
                  <c:v>6.0982123999999999E-2</c:v>
                </c:pt>
                <c:pt idx="994">
                  <c:v>5.5803570000000002E-3</c:v>
                </c:pt>
                <c:pt idx="995">
                  <c:v>1.6287573999999999E-2</c:v>
                </c:pt>
                <c:pt idx="997">
                  <c:v>6.1700972999999999E-2</c:v>
                </c:pt>
                <c:pt idx="998">
                  <c:v>6.646225E-2</c:v>
                </c:pt>
                <c:pt idx="999">
                  <c:v>2.6493168000000001E-2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FB-3647-9A31-E1EC1BB5D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5988240"/>
        <c:axId val="1215989872"/>
      </c:lineChart>
      <c:catAx>
        <c:axId val="121598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989872"/>
        <c:crosses val="autoZero"/>
        <c:auto val="1"/>
        <c:lblAlgn val="ctr"/>
        <c:lblOffset val="100"/>
        <c:noMultiLvlLbl val="0"/>
      </c:catAx>
      <c:valAx>
        <c:axId val="121598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98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scores_by_rand_state!$C$1</c:f>
              <c:strCache>
                <c:ptCount val="1"/>
                <c:pt idx="0">
                  <c:v>micro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scores_by_rand_state!$C$2:$C$1001</c:f>
              <c:numCache>
                <c:formatCode>General</c:formatCode>
                <c:ptCount val="1000"/>
                <c:pt idx="0">
                  <c:v>5.3571428999999997E-2</c:v>
                </c:pt>
                <c:pt idx="1">
                  <c:v>4.7709924000000001E-2</c:v>
                </c:pt>
                <c:pt idx="2">
                  <c:v>0.26685393299999999</c:v>
                </c:pt>
                <c:pt idx="3">
                  <c:v>0.20636792500000001</c:v>
                </c:pt>
                <c:pt idx="4">
                  <c:v>6.0483871000000002E-2</c:v>
                </c:pt>
                <c:pt idx="5">
                  <c:v>0.21716101700000001</c:v>
                </c:pt>
                <c:pt idx="6">
                  <c:v>6.3405797E-2</c:v>
                </c:pt>
                <c:pt idx="7">
                  <c:v>8.9869280999999995E-2</c:v>
                </c:pt>
                <c:pt idx="8">
                  <c:v>0.19791666699999999</c:v>
                </c:pt>
                <c:pt idx="9">
                  <c:v>0.207373272</c:v>
                </c:pt>
                <c:pt idx="10">
                  <c:v>0.125899281</c:v>
                </c:pt>
                <c:pt idx="11">
                  <c:v>5.6390977000000002E-2</c:v>
                </c:pt>
                <c:pt idx="12">
                  <c:v>6.9444443999999994E-2</c:v>
                </c:pt>
                <c:pt idx="13">
                  <c:v>0.23958333300000001</c:v>
                </c:pt>
                <c:pt idx="14">
                  <c:v>0.12269938699999999</c:v>
                </c:pt>
                <c:pt idx="15">
                  <c:v>0.113636364</c:v>
                </c:pt>
                <c:pt idx="16">
                  <c:v>1.2019231E-2</c:v>
                </c:pt>
                <c:pt idx="17">
                  <c:v>0.22277227699999999</c:v>
                </c:pt>
                <c:pt idx="18">
                  <c:v>0.15384615400000001</c:v>
                </c:pt>
                <c:pt idx="19">
                  <c:v>6.1619717999999997E-2</c:v>
                </c:pt>
                <c:pt idx="20">
                  <c:v>0.13798701299999999</c:v>
                </c:pt>
                <c:pt idx="21">
                  <c:v>4.7169810999999999E-2</c:v>
                </c:pt>
                <c:pt idx="22">
                  <c:v>5.9523810000000003E-2</c:v>
                </c:pt>
                <c:pt idx="23">
                  <c:v>2.0325203E-2</c:v>
                </c:pt>
                <c:pt idx="24">
                  <c:v>0.14150943399999999</c:v>
                </c:pt>
                <c:pt idx="25">
                  <c:v>0.25909090899999998</c:v>
                </c:pt>
                <c:pt idx="26">
                  <c:v>0.125</c:v>
                </c:pt>
                <c:pt idx="27">
                  <c:v>8.6805556000000006E-2</c:v>
                </c:pt>
                <c:pt idx="28">
                  <c:v>0.11443662</c:v>
                </c:pt>
                <c:pt idx="29">
                  <c:v>0.10135135100000001</c:v>
                </c:pt>
                <c:pt idx="30">
                  <c:v>7.0000000000000007E-2</c:v>
                </c:pt>
                <c:pt idx="31">
                  <c:v>9.0579709999999994E-2</c:v>
                </c:pt>
                <c:pt idx="32">
                  <c:v>0.21428571399999999</c:v>
                </c:pt>
                <c:pt idx="33">
                  <c:v>8.5877862999999999E-2</c:v>
                </c:pt>
                <c:pt idx="34">
                  <c:v>7.1942445999999993E-2</c:v>
                </c:pt>
                <c:pt idx="35">
                  <c:v>0.25933610000000001</c:v>
                </c:pt>
                <c:pt idx="36">
                  <c:v>3.2894737E-2</c:v>
                </c:pt>
                <c:pt idx="37">
                  <c:v>3.6057692000000002E-2</c:v>
                </c:pt>
                <c:pt idx="38">
                  <c:v>0.16463414600000001</c:v>
                </c:pt>
                <c:pt idx="39">
                  <c:v>1.4044944E-2</c:v>
                </c:pt>
                <c:pt idx="40">
                  <c:v>0.10576923100000001</c:v>
                </c:pt>
                <c:pt idx="41">
                  <c:v>9.765625E-2</c:v>
                </c:pt>
                <c:pt idx="42">
                  <c:v>0.262172285</c:v>
                </c:pt>
                <c:pt idx="43">
                  <c:v>0.105042017</c:v>
                </c:pt>
                <c:pt idx="44">
                  <c:v>0.19874476999999999</c:v>
                </c:pt>
                <c:pt idx="45">
                  <c:v>1.2376237999999999E-2</c:v>
                </c:pt>
                <c:pt idx="46">
                  <c:v>0.22509578499999999</c:v>
                </c:pt>
                <c:pt idx="48">
                  <c:v>0.153061224</c:v>
                </c:pt>
                <c:pt idx="49">
                  <c:v>0.19329896899999999</c:v>
                </c:pt>
                <c:pt idx="50">
                  <c:v>0.137283237</c:v>
                </c:pt>
                <c:pt idx="51">
                  <c:v>0.12578616400000001</c:v>
                </c:pt>
                <c:pt idx="52">
                  <c:v>1.0245901999999999E-2</c:v>
                </c:pt>
                <c:pt idx="53">
                  <c:v>9.6899225000000005E-2</c:v>
                </c:pt>
                <c:pt idx="54">
                  <c:v>9.6899225000000005E-2</c:v>
                </c:pt>
                <c:pt idx="55">
                  <c:v>8.4459459000000001E-2</c:v>
                </c:pt>
                <c:pt idx="56">
                  <c:v>2.0161289999999998E-2</c:v>
                </c:pt>
                <c:pt idx="57">
                  <c:v>1.0504202000000001E-2</c:v>
                </c:pt>
                <c:pt idx="58">
                  <c:v>9.8214285999999998E-2</c:v>
                </c:pt>
                <c:pt idx="59">
                  <c:v>0.107615894</c:v>
                </c:pt>
                <c:pt idx="60">
                  <c:v>5.8139534999999999E-2</c:v>
                </c:pt>
                <c:pt idx="61">
                  <c:v>0.186170213</c:v>
                </c:pt>
                <c:pt idx="62">
                  <c:v>6.6793892999999993E-2</c:v>
                </c:pt>
                <c:pt idx="63">
                  <c:v>4.1666666999999998E-2</c:v>
                </c:pt>
                <c:pt idx="64">
                  <c:v>6.9930069999999997E-2</c:v>
                </c:pt>
                <c:pt idx="65">
                  <c:v>2.1186441E-2</c:v>
                </c:pt>
                <c:pt idx="66">
                  <c:v>9.7517729999999997E-2</c:v>
                </c:pt>
                <c:pt idx="67">
                  <c:v>0.22563176900000001</c:v>
                </c:pt>
                <c:pt idx="68">
                  <c:v>7.2463767999999998E-2</c:v>
                </c:pt>
                <c:pt idx="69">
                  <c:v>0.24598393599999999</c:v>
                </c:pt>
                <c:pt idx="70">
                  <c:v>0.228310502</c:v>
                </c:pt>
                <c:pt idx="72">
                  <c:v>5.5803571000000003E-2</c:v>
                </c:pt>
                <c:pt idx="73">
                  <c:v>2.8195489000000001E-2</c:v>
                </c:pt>
                <c:pt idx="74">
                  <c:v>0.184977578</c:v>
                </c:pt>
                <c:pt idx="75">
                  <c:v>2.6223776000000001E-2</c:v>
                </c:pt>
                <c:pt idx="76">
                  <c:v>9.0909090999999997E-2</c:v>
                </c:pt>
                <c:pt idx="77">
                  <c:v>0.106382979</c:v>
                </c:pt>
                <c:pt idx="78">
                  <c:v>0.28256704999999999</c:v>
                </c:pt>
                <c:pt idx="79">
                  <c:v>0.12121212100000001</c:v>
                </c:pt>
                <c:pt idx="80">
                  <c:v>8.1967212999999997E-2</c:v>
                </c:pt>
                <c:pt idx="81">
                  <c:v>0.13190954799999999</c:v>
                </c:pt>
                <c:pt idx="82">
                  <c:v>0.22777777799999999</c:v>
                </c:pt>
                <c:pt idx="83">
                  <c:v>0.20161290300000001</c:v>
                </c:pt>
                <c:pt idx="84">
                  <c:v>8.8582676999999999E-2</c:v>
                </c:pt>
                <c:pt idx="85">
                  <c:v>9.6830985999999994E-2</c:v>
                </c:pt>
                <c:pt idx="86">
                  <c:v>0.17952127700000001</c:v>
                </c:pt>
                <c:pt idx="87">
                  <c:v>3.4722221999999997E-2</c:v>
                </c:pt>
                <c:pt idx="88">
                  <c:v>4.5045044999999999E-2</c:v>
                </c:pt>
                <c:pt idx="89">
                  <c:v>7.9225351999999999E-2</c:v>
                </c:pt>
                <c:pt idx="90">
                  <c:v>0.100931677</c:v>
                </c:pt>
                <c:pt idx="91">
                  <c:v>0.21710526299999999</c:v>
                </c:pt>
                <c:pt idx="92">
                  <c:v>3.1779661000000001E-2</c:v>
                </c:pt>
                <c:pt idx="93">
                  <c:v>6.9444443999999994E-2</c:v>
                </c:pt>
                <c:pt idx="94">
                  <c:v>5.5970148999999997E-2</c:v>
                </c:pt>
                <c:pt idx="95">
                  <c:v>4.6296296000000001E-2</c:v>
                </c:pt>
                <c:pt idx="96">
                  <c:v>5.9523810000000003E-2</c:v>
                </c:pt>
                <c:pt idx="97">
                  <c:v>0.23904382499999999</c:v>
                </c:pt>
                <c:pt idx="98">
                  <c:v>5.3571428999999997E-2</c:v>
                </c:pt>
                <c:pt idx="99">
                  <c:v>0.12867647099999999</c:v>
                </c:pt>
                <c:pt idx="100">
                  <c:v>0.101102941</c:v>
                </c:pt>
                <c:pt idx="101">
                  <c:v>1.0416666999999999E-2</c:v>
                </c:pt>
                <c:pt idx="102">
                  <c:v>4.4247788000000003E-2</c:v>
                </c:pt>
                <c:pt idx="103">
                  <c:v>7.3529412000000002E-2</c:v>
                </c:pt>
                <c:pt idx="104">
                  <c:v>0.1796875</c:v>
                </c:pt>
                <c:pt idx="105">
                  <c:v>4.2016807000000003E-2</c:v>
                </c:pt>
                <c:pt idx="106">
                  <c:v>0.173267327</c:v>
                </c:pt>
                <c:pt idx="107">
                  <c:v>0.25102458999999999</c:v>
                </c:pt>
                <c:pt idx="108">
                  <c:v>9.765625E-2</c:v>
                </c:pt>
                <c:pt idx="109">
                  <c:v>0.14423076900000001</c:v>
                </c:pt>
                <c:pt idx="110">
                  <c:v>8.9285714000000002E-2</c:v>
                </c:pt>
                <c:pt idx="111">
                  <c:v>0.18153527</c:v>
                </c:pt>
                <c:pt idx="112">
                  <c:v>2.1008402999999998E-2</c:v>
                </c:pt>
                <c:pt idx="113">
                  <c:v>0.23785425099999999</c:v>
                </c:pt>
                <c:pt idx="114">
                  <c:v>6.8897637999999997E-2</c:v>
                </c:pt>
                <c:pt idx="115">
                  <c:v>0.100364964</c:v>
                </c:pt>
                <c:pt idx="116">
                  <c:v>0.109126984</c:v>
                </c:pt>
                <c:pt idx="117">
                  <c:v>1.2254902E-2</c:v>
                </c:pt>
                <c:pt idx="118">
                  <c:v>6.8493151000000002E-2</c:v>
                </c:pt>
                <c:pt idx="119">
                  <c:v>6.6793892999999993E-2</c:v>
                </c:pt>
                <c:pt idx="120">
                  <c:v>0.14740565999999999</c:v>
                </c:pt>
                <c:pt idx="121">
                  <c:v>9.4696970000000005E-2</c:v>
                </c:pt>
                <c:pt idx="122">
                  <c:v>0.23009950200000001</c:v>
                </c:pt>
                <c:pt idx="123">
                  <c:v>0.235507246</c:v>
                </c:pt>
                <c:pt idx="124">
                  <c:v>0.17780172399999999</c:v>
                </c:pt>
                <c:pt idx="125">
                  <c:v>6.4338234999999994E-2</c:v>
                </c:pt>
                <c:pt idx="126">
                  <c:v>5.9121621999999999E-2</c:v>
                </c:pt>
                <c:pt idx="127">
                  <c:v>0.18678160899999999</c:v>
                </c:pt>
                <c:pt idx="128">
                  <c:v>8.4745763000000002E-2</c:v>
                </c:pt>
                <c:pt idx="129">
                  <c:v>2.0325203E-2</c:v>
                </c:pt>
                <c:pt idx="130">
                  <c:v>0.19329896899999999</c:v>
                </c:pt>
                <c:pt idx="131">
                  <c:v>9.2592593000000001E-2</c:v>
                </c:pt>
                <c:pt idx="132">
                  <c:v>0.109489051</c:v>
                </c:pt>
                <c:pt idx="133">
                  <c:v>7.4074074000000004E-2</c:v>
                </c:pt>
                <c:pt idx="134">
                  <c:v>4.2735043E-2</c:v>
                </c:pt>
                <c:pt idx="136">
                  <c:v>0.10344827600000001</c:v>
                </c:pt>
                <c:pt idx="137">
                  <c:v>0.20754717</c:v>
                </c:pt>
                <c:pt idx="138">
                  <c:v>0.125899281</c:v>
                </c:pt>
                <c:pt idx="139">
                  <c:v>0.19035532999999999</c:v>
                </c:pt>
                <c:pt idx="140">
                  <c:v>0.21825396799999999</c:v>
                </c:pt>
                <c:pt idx="141">
                  <c:v>2.9069767E-2</c:v>
                </c:pt>
                <c:pt idx="142">
                  <c:v>7.6013514000000004E-2</c:v>
                </c:pt>
                <c:pt idx="143">
                  <c:v>7.2916667000000004E-2</c:v>
                </c:pt>
                <c:pt idx="144">
                  <c:v>5.2816900999999999E-2</c:v>
                </c:pt>
                <c:pt idx="145">
                  <c:v>5.7251907999999997E-2</c:v>
                </c:pt>
                <c:pt idx="146">
                  <c:v>0.20569620299999999</c:v>
                </c:pt>
                <c:pt idx="147">
                  <c:v>8.9285714000000002E-2</c:v>
                </c:pt>
                <c:pt idx="148">
                  <c:v>0.221698113</c:v>
                </c:pt>
                <c:pt idx="149">
                  <c:v>7.7433628000000004E-2</c:v>
                </c:pt>
                <c:pt idx="150">
                  <c:v>0.16625615799999999</c:v>
                </c:pt>
                <c:pt idx="151">
                  <c:v>3.5714285999999998E-2</c:v>
                </c:pt>
                <c:pt idx="152">
                  <c:v>5.7189542000000003E-2</c:v>
                </c:pt>
                <c:pt idx="153">
                  <c:v>7.6335877999999996E-2</c:v>
                </c:pt>
                <c:pt idx="154">
                  <c:v>0.135350318</c:v>
                </c:pt>
                <c:pt idx="155">
                  <c:v>3.3482142999999999E-2</c:v>
                </c:pt>
                <c:pt idx="156">
                  <c:v>9.2592593000000001E-2</c:v>
                </c:pt>
                <c:pt idx="157">
                  <c:v>0.197649573</c:v>
                </c:pt>
                <c:pt idx="158">
                  <c:v>7.8671328999999998E-2</c:v>
                </c:pt>
                <c:pt idx="160">
                  <c:v>4.9212598000000003E-2</c:v>
                </c:pt>
                <c:pt idx="161">
                  <c:v>0.23854961799999999</c:v>
                </c:pt>
                <c:pt idx="162">
                  <c:v>9.4537814999999997E-2</c:v>
                </c:pt>
                <c:pt idx="163">
                  <c:v>6.4814814999999998E-2</c:v>
                </c:pt>
                <c:pt idx="164">
                  <c:v>0.25098425200000002</c:v>
                </c:pt>
                <c:pt idx="165">
                  <c:v>8.0935251999999999E-2</c:v>
                </c:pt>
                <c:pt idx="166">
                  <c:v>0.20019531300000001</c:v>
                </c:pt>
                <c:pt idx="167">
                  <c:v>2.0325203E-2</c:v>
                </c:pt>
                <c:pt idx="168">
                  <c:v>7.7586207000000004E-2</c:v>
                </c:pt>
                <c:pt idx="169">
                  <c:v>0.14554794500000001</c:v>
                </c:pt>
                <c:pt idx="170">
                  <c:v>4.7348485000000003E-2</c:v>
                </c:pt>
                <c:pt idx="171">
                  <c:v>0.102848101</c:v>
                </c:pt>
                <c:pt idx="172">
                  <c:v>0.19190871400000001</c:v>
                </c:pt>
                <c:pt idx="173">
                  <c:v>0.21072796899999999</c:v>
                </c:pt>
                <c:pt idx="174">
                  <c:v>0.22435897399999999</c:v>
                </c:pt>
                <c:pt idx="175">
                  <c:v>0.171875</c:v>
                </c:pt>
                <c:pt idx="176">
                  <c:v>6.0483871000000002E-2</c:v>
                </c:pt>
                <c:pt idx="177">
                  <c:v>0.20408163300000001</c:v>
                </c:pt>
                <c:pt idx="178">
                  <c:v>0.17682926800000001</c:v>
                </c:pt>
                <c:pt idx="179">
                  <c:v>0.11904761899999999</c:v>
                </c:pt>
                <c:pt idx="180">
                  <c:v>0.224184783</c:v>
                </c:pt>
                <c:pt idx="181">
                  <c:v>0.18973214299999999</c:v>
                </c:pt>
                <c:pt idx="182">
                  <c:v>0.105633803</c:v>
                </c:pt>
                <c:pt idx="183">
                  <c:v>0.25906735800000003</c:v>
                </c:pt>
                <c:pt idx="184">
                  <c:v>0.101626016</c:v>
                </c:pt>
                <c:pt idx="185">
                  <c:v>7.2463767999999998E-2</c:v>
                </c:pt>
                <c:pt idx="186">
                  <c:v>0.13888888899999999</c:v>
                </c:pt>
                <c:pt idx="187">
                  <c:v>0.10714285699999999</c:v>
                </c:pt>
                <c:pt idx="188">
                  <c:v>0.16071428600000001</c:v>
                </c:pt>
                <c:pt idx="189">
                  <c:v>6.4338234999999994E-2</c:v>
                </c:pt>
                <c:pt idx="190">
                  <c:v>3.4090909000000003E-2</c:v>
                </c:pt>
                <c:pt idx="191">
                  <c:v>0.14792899400000001</c:v>
                </c:pt>
                <c:pt idx="192">
                  <c:v>5.6818182000000002E-2</c:v>
                </c:pt>
                <c:pt idx="194">
                  <c:v>3.125E-2</c:v>
                </c:pt>
                <c:pt idx="195">
                  <c:v>5.4347826000000002E-2</c:v>
                </c:pt>
                <c:pt idx="196">
                  <c:v>1.0504202000000001E-2</c:v>
                </c:pt>
                <c:pt idx="197">
                  <c:v>0.19275700900000001</c:v>
                </c:pt>
                <c:pt idx="198">
                  <c:v>0.178571429</c:v>
                </c:pt>
                <c:pt idx="199">
                  <c:v>0.230686695</c:v>
                </c:pt>
                <c:pt idx="200">
                  <c:v>0.20114942499999999</c:v>
                </c:pt>
                <c:pt idx="201">
                  <c:v>0.218495935</c:v>
                </c:pt>
                <c:pt idx="203">
                  <c:v>1.1061947000000001E-2</c:v>
                </c:pt>
                <c:pt idx="204">
                  <c:v>0.23499999999999999</c:v>
                </c:pt>
                <c:pt idx="205">
                  <c:v>0.213675214</c:v>
                </c:pt>
                <c:pt idx="206">
                  <c:v>0.22192028999999999</c:v>
                </c:pt>
                <c:pt idx="207">
                  <c:v>2.2522522999999999E-2</c:v>
                </c:pt>
                <c:pt idx="208">
                  <c:v>0.22727272700000001</c:v>
                </c:pt>
                <c:pt idx="209">
                  <c:v>8.1521738999999996E-2</c:v>
                </c:pt>
                <c:pt idx="210">
                  <c:v>3.5971222999999997E-2</c:v>
                </c:pt>
                <c:pt idx="211">
                  <c:v>0.253036437</c:v>
                </c:pt>
                <c:pt idx="212">
                  <c:v>4.3103448000000003E-2</c:v>
                </c:pt>
                <c:pt idx="214">
                  <c:v>7.6335877999999996E-2</c:v>
                </c:pt>
                <c:pt idx="215">
                  <c:v>0.20833333300000001</c:v>
                </c:pt>
                <c:pt idx="216">
                  <c:v>2.0325203E-2</c:v>
                </c:pt>
                <c:pt idx="217">
                  <c:v>0.21072796899999999</c:v>
                </c:pt>
                <c:pt idx="218">
                  <c:v>9.3537414999999999E-2</c:v>
                </c:pt>
                <c:pt idx="219">
                  <c:v>6.9444443999999994E-2</c:v>
                </c:pt>
                <c:pt idx="220">
                  <c:v>9.6153846000000001E-2</c:v>
                </c:pt>
                <c:pt idx="221">
                  <c:v>0.11450381699999999</c:v>
                </c:pt>
                <c:pt idx="223">
                  <c:v>9.1240875999999999E-2</c:v>
                </c:pt>
                <c:pt idx="224">
                  <c:v>2.4271845E-2</c:v>
                </c:pt>
                <c:pt idx="225">
                  <c:v>7.2992700999999993E-2</c:v>
                </c:pt>
                <c:pt idx="226">
                  <c:v>0.18028846200000001</c:v>
                </c:pt>
                <c:pt idx="227">
                  <c:v>0.20833333300000001</c:v>
                </c:pt>
                <c:pt idx="228">
                  <c:v>5.387931E-2</c:v>
                </c:pt>
                <c:pt idx="230">
                  <c:v>1.0869564999999999E-2</c:v>
                </c:pt>
                <c:pt idx="231">
                  <c:v>7.7519379999999999E-2</c:v>
                </c:pt>
                <c:pt idx="232">
                  <c:v>1.1160714E-2</c:v>
                </c:pt>
                <c:pt idx="233">
                  <c:v>7.7160493999999996E-2</c:v>
                </c:pt>
                <c:pt idx="234">
                  <c:v>3.6764706000000001E-2</c:v>
                </c:pt>
                <c:pt idx="235">
                  <c:v>0.276717557</c:v>
                </c:pt>
                <c:pt idx="236">
                  <c:v>9.1911765000000006E-2</c:v>
                </c:pt>
                <c:pt idx="237">
                  <c:v>5.1652892999999998E-2</c:v>
                </c:pt>
                <c:pt idx="238">
                  <c:v>6.25E-2</c:v>
                </c:pt>
                <c:pt idx="239">
                  <c:v>6.7829456999999996E-2</c:v>
                </c:pt>
                <c:pt idx="240">
                  <c:v>0.15946502100000001</c:v>
                </c:pt>
                <c:pt idx="241">
                  <c:v>7.5757575999999993E-2</c:v>
                </c:pt>
                <c:pt idx="242">
                  <c:v>4.7348485000000003E-2</c:v>
                </c:pt>
                <c:pt idx="243">
                  <c:v>8.8652482000000005E-2</c:v>
                </c:pt>
                <c:pt idx="244">
                  <c:v>0.131578947</c:v>
                </c:pt>
                <c:pt idx="245">
                  <c:v>5.7251907999999997E-2</c:v>
                </c:pt>
                <c:pt idx="246">
                  <c:v>0.25205761300000001</c:v>
                </c:pt>
                <c:pt idx="247">
                  <c:v>0.22</c:v>
                </c:pt>
                <c:pt idx="248">
                  <c:v>9.6153846000000001E-2</c:v>
                </c:pt>
                <c:pt idx="249">
                  <c:v>0.12907608700000001</c:v>
                </c:pt>
                <c:pt idx="251">
                  <c:v>0.106382979</c:v>
                </c:pt>
                <c:pt idx="252">
                  <c:v>7.4013157999999996E-2</c:v>
                </c:pt>
                <c:pt idx="253">
                  <c:v>0.20636792500000001</c:v>
                </c:pt>
                <c:pt idx="254">
                  <c:v>4.9212598000000003E-2</c:v>
                </c:pt>
                <c:pt idx="255">
                  <c:v>2.9069767E-2</c:v>
                </c:pt>
                <c:pt idx="256">
                  <c:v>0.109126984</c:v>
                </c:pt>
                <c:pt idx="257">
                  <c:v>9.2281878999999997E-2</c:v>
                </c:pt>
                <c:pt idx="258">
                  <c:v>9.8920862999999998E-2</c:v>
                </c:pt>
                <c:pt idx="259">
                  <c:v>0.20242915</c:v>
                </c:pt>
                <c:pt idx="260">
                  <c:v>3.90625E-2</c:v>
                </c:pt>
                <c:pt idx="261">
                  <c:v>4.2735043E-2</c:v>
                </c:pt>
                <c:pt idx="262">
                  <c:v>0.26194852899999999</c:v>
                </c:pt>
                <c:pt idx="264">
                  <c:v>5.3571428999999997E-2</c:v>
                </c:pt>
                <c:pt idx="266">
                  <c:v>7.3529412000000002E-2</c:v>
                </c:pt>
                <c:pt idx="267">
                  <c:v>0.234375</c:v>
                </c:pt>
                <c:pt idx="268">
                  <c:v>0.167785235</c:v>
                </c:pt>
                <c:pt idx="269">
                  <c:v>4.3706294E-2</c:v>
                </c:pt>
                <c:pt idx="270">
                  <c:v>9.6830985999999994E-2</c:v>
                </c:pt>
                <c:pt idx="271">
                  <c:v>0.16847826099999999</c:v>
                </c:pt>
                <c:pt idx="272">
                  <c:v>6.2949640000000001E-2</c:v>
                </c:pt>
                <c:pt idx="273">
                  <c:v>9.1911765000000006E-2</c:v>
                </c:pt>
                <c:pt idx="274">
                  <c:v>8.4269662999999995E-2</c:v>
                </c:pt>
                <c:pt idx="275">
                  <c:v>4.6992481000000003E-2</c:v>
                </c:pt>
                <c:pt idx="276">
                  <c:v>6.6225166000000002E-2</c:v>
                </c:pt>
                <c:pt idx="277">
                  <c:v>9.7517729999999997E-2</c:v>
                </c:pt>
                <c:pt idx="278">
                  <c:v>0.257352941</c:v>
                </c:pt>
                <c:pt idx="279">
                  <c:v>1.1363636E-2</c:v>
                </c:pt>
                <c:pt idx="280">
                  <c:v>0.18134715000000001</c:v>
                </c:pt>
                <c:pt idx="281">
                  <c:v>7.4786325000000001E-2</c:v>
                </c:pt>
                <c:pt idx="282">
                  <c:v>0.20464601800000001</c:v>
                </c:pt>
                <c:pt idx="284">
                  <c:v>7.9365079000000005E-2</c:v>
                </c:pt>
                <c:pt idx="285">
                  <c:v>6.0344828000000003E-2</c:v>
                </c:pt>
                <c:pt idx="286">
                  <c:v>3.3185841000000001E-2</c:v>
                </c:pt>
                <c:pt idx="287">
                  <c:v>0.12962963</c:v>
                </c:pt>
                <c:pt idx="288">
                  <c:v>0.22727272700000001</c:v>
                </c:pt>
                <c:pt idx="289">
                  <c:v>3.4090909000000003E-2</c:v>
                </c:pt>
                <c:pt idx="290">
                  <c:v>0.16272189300000001</c:v>
                </c:pt>
                <c:pt idx="291">
                  <c:v>1.4367816E-2</c:v>
                </c:pt>
                <c:pt idx="292">
                  <c:v>0.18822393800000001</c:v>
                </c:pt>
                <c:pt idx="293">
                  <c:v>0.17473118300000001</c:v>
                </c:pt>
                <c:pt idx="294">
                  <c:v>7.3529412000000002E-2</c:v>
                </c:pt>
                <c:pt idx="295">
                  <c:v>0.137096774</c:v>
                </c:pt>
                <c:pt idx="296">
                  <c:v>8.2116787999999996E-2</c:v>
                </c:pt>
                <c:pt idx="297">
                  <c:v>3.4090909000000003E-2</c:v>
                </c:pt>
                <c:pt idx="298">
                  <c:v>0.10204081600000001</c:v>
                </c:pt>
                <c:pt idx="299">
                  <c:v>1.0775862000000001E-2</c:v>
                </c:pt>
                <c:pt idx="300">
                  <c:v>0.27723735399999999</c:v>
                </c:pt>
                <c:pt idx="301">
                  <c:v>1.0964912E-2</c:v>
                </c:pt>
                <c:pt idx="303">
                  <c:v>3.2894737E-2</c:v>
                </c:pt>
                <c:pt idx="304">
                  <c:v>9.6899225000000005E-2</c:v>
                </c:pt>
                <c:pt idx="305">
                  <c:v>8.8028169000000003E-2</c:v>
                </c:pt>
                <c:pt idx="306">
                  <c:v>1.1904761999999999E-2</c:v>
                </c:pt>
                <c:pt idx="307">
                  <c:v>9.2592593000000001E-2</c:v>
                </c:pt>
                <c:pt idx="308">
                  <c:v>3.0241935000000001E-2</c:v>
                </c:pt>
                <c:pt idx="309">
                  <c:v>0.13736263700000001</c:v>
                </c:pt>
                <c:pt idx="310">
                  <c:v>4.9603174999999999E-2</c:v>
                </c:pt>
                <c:pt idx="312">
                  <c:v>0.22200772199999999</c:v>
                </c:pt>
                <c:pt idx="313">
                  <c:v>0.179640719</c:v>
                </c:pt>
                <c:pt idx="314">
                  <c:v>0.211864407</c:v>
                </c:pt>
                <c:pt idx="315">
                  <c:v>0.226293103</c:v>
                </c:pt>
                <c:pt idx="316">
                  <c:v>8.4745763000000002E-2</c:v>
                </c:pt>
                <c:pt idx="317">
                  <c:v>6.6793892999999993E-2</c:v>
                </c:pt>
                <c:pt idx="318">
                  <c:v>7.5757575999999993E-2</c:v>
                </c:pt>
                <c:pt idx="319">
                  <c:v>8.5227273000000006E-2</c:v>
                </c:pt>
                <c:pt idx="320">
                  <c:v>0.15173410400000001</c:v>
                </c:pt>
                <c:pt idx="321">
                  <c:v>0.12121212100000001</c:v>
                </c:pt>
                <c:pt idx="322">
                  <c:v>0.135350318</c:v>
                </c:pt>
                <c:pt idx="324">
                  <c:v>0.13489208599999999</c:v>
                </c:pt>
                <c:pt idx="325">
                  <c:v>4.1322313999999999E-2</c:v>
                </c:pt>
                <c:pt idx="326">
                  <c:v>2.2321429E-2</c:v>
                </c:pt>
                <c:pt idx="327">
                  <c:v>3.0737705000000001E-2</c:v>
                </c:pt>
                <c:pt idx="328">
                  <c:v>8.8028169000000003E-2</c:v>
                </c:pt>
                <c:pt idx="329">
                  <c:v>0.22167487699999999</c:v>
                </c:pt>
                <c:pt idx="330">
                  <c:v>7.7519379999999999E-2</c:v>
                </c:pt>
                <c:pt idx="331">
                  <c:v>0.17676767700000001</c:v>
                </c:pt>
                <c:pt idx="332">
                  <c:v>8.8028169000000003E-2</c:v>
                </c:pt>
                <c:pt idx="333">
                  <c:v>7.0422534999999994E-2</c:v>
                </c:pt>
                <c:pt idx="334">
                  <c:v>0.22916666699999999</c:v>
                </c:pt>
                <c:pt idx="335">
                  <c:v>0.20996093699999999</c:v>
                </c:pt>
                <c:pt idx="336">
                  <c:v>6.7567567999999995E-2</c:v>
                </c:pt>
                <c:pt idx="337">
                  <c:v>0.20177165399999999</c:v>
                </c:pt>
                <c:pt idx="338">
                  <c:v>2.2321429E-2</c:v>
                </c:pt>
                <c:pt idx="339">
                  <c:v>0.19796380099999999</c:v>
                </c:pt>
                <c:pt idx="340">
                  <c:v>0.135350318</c:v>
                </c:pt>
                <c:pt idx="341">
                  <c:v>0.165441176</c:v>
                </c:pt>
                <c:pt idx="342">
                  <c:v>0.236988848</c:v>
                </c:pt>
                <c:pt idx="343">
                  <c:v>0.26785714300000002</c:v>
                </c:pt>
                <c:pt idx="344">
                  <c:v>7.2314050000000005E-2</c:v>
                </c:pt>
                <c:pt idx="346">
                  <c:v>0.104961832</c:v>
                </c:pt>
                <c:pt idx="347">
                  <c:v>0.196700508</c:v>
                </c:pt>
                <c:pt idx="348">
                  <c:v>0.26785714300000002</c:v>
                </c:pt>
                <c:pt idx="349">
                  <c:v>2.0833332999999999E-2</c:v>
                </c:pt>
                <c:pt idx="350">
                  <c:v>0.219216418</c:v>
                </c:pt>
                <c:pt idx="351">
                  <c:v>4.6992481000000003E-2</c:v>
                </c:pt>
                <c:pt idx="352">
                  <c:v>0.12037037</c:v>
                </c:pt>
                <c:pt idx="353">
                  <c:v>2.6041667000000001E-2</c:v>
                </c:pt>
                <c:pt idx="354">
                  <c:v>7.0921986000000006E-2</c:v>
                </c:pt>
                <c:pt idx="355">
                  <c:v>0.241312741</c:v>
                </c:pt>
                <c:pt idx="356">
                  <c:v>0.22683397699999999</c:v>
                </c:pt>
                <c:pt idx="357">
                  <c:v>2.3584905999999999E-2</c:v>
                </c:pt>
                <c:pt idx="358">
                  <c:v>0.291313559</c:v>
                </c:pt>
                <c:pt idx="359">
                  <c:v>8.7412587E-2</c:v>
                </c:pt>
                <c:pt idx="360">
                  <c:v>0.20320197000000001</c:v>
                </c:pt>
                <c:pt idx="361">
                  <c:v>9.9637681000000006E-2</c:v>
                </c:pt>
                <c:pt idx="362">
                  <c:v>1.2886598000000001E-2</c:v>
                </c:pt>
                <c:pt idx="363">
                  <c:v>0.143312102</c:v>
                </c:pt>
                <c:pt idx="364">
                  <c:v>8.5227273000000006E-2</c:v>
                </c:pt>
                <c:pt idx="365">
                  <c:v>4.7348485000000003E-2</c:v>
                </c:pt>
                <c:pt idx="366">
                  <c:v>0.23760330599999999</c:v>
                </c:pt>
                <c:pt idx="367">
                  <c:v>0.1</c:v>
                </c:pt>
                <c:pt idx="368">
                  <c:v>5.7947020000000002E-2</c:v>
                </c:pt>
                <c:pt idx="370">
                  <c:v>5.2083333000000002E-2</c:v>
                </c:pt>
                <c:pt idx="371">
                  <c:v>4.3103448000000003E-2</c:v>
                </c:pt>
                <c:pt idx="372">
                  <c:v>9.1911765000000006E-2</c:v>
                </c:pt>
                <c:pt idx="373">
                  <c:v>0.22410358599999999</c:v>
                </c:pt>
                <c:pt idx="374">
                  <c:v>0.23406374499999999</c:v>
                </c:pt>
                <c:pt idx="375">
                  <c:v>4.0322581000000003E-2</c:v>
                </c:pt>
                <c:pt idx="376">
                  <c:v>0.22090517200000001</c:v>
                </c:pt>
                <c:pt idx="377">
                  <c:v>0.19430051800000001</c:v>
                </c:pt>
                <c:pt idx="378">
                  <c:v>6.8965517000000004E-2</c:v>
                </c:pt>
                <c:pt idx="379">
                  <c:v>0.21844660199999999</c:v>
                </c:pt>
                <c:pt idx="380">
                  <c:v>9.6153846000000001E-2</c:v>
                </c:pt>
                <c:pt idx="381">
                  <c:v>0.179487179</c:v>
                </c:pt>
                <c:pt idx="382">
                  <c:v>0.18835616399999999</c:v>
                </c:pt>
                <c:pt idx="383">
                  <c:v>6.6793892999999993E-2</c:v>
                </c:pt>
                <c:pt idx="384">
                  <c:v>6.8027211000000004E-2</c:v>
                </c:pt>
                <c:pt idx="385">
                  <c:v>0.11450381699999999</c:v>
                </c:pt>
                <c:pt idx="386">
                  <c:v>0.21533613400000001</c:v>
                </c:pt>
                <c:pt idx="387">
                  <c:v>0.140243902</c:v>
                </c:pt>
                <c:pt idx="388">
                  <c:v>3.1779661000000001E-2</c:v>
                </c:pt>
                <c:pt idx="389">
                  <c:v>0.224895397</c:v>
                </c:pt>
                <c:pt idx="390">
                  <c:v>5.9931507000000002E-2</c:v>
                </c:pt>
                <c:pt idx="391">
                  <c:v>6.6287878999999994E-2</c:v>
                </c:pt>
                <c:pt idx="392">
                  <c:v>3.2894737E-2</c:v>
                </c:pt>
                <c:pt idx="394">
                  <c:v>8.3333332999999996E-2</c:v>
                </c:pt>
                <c:pt idx="395">
                  <c:v>0.102848101</c:v>
                </c:pt>
                <c:pt idx="396">
                  <c:v>6.25E-2</c:v>
                </c:pt>
                <c:pt idx="397">
                  <c:v>0.12195122</c:v>
                </c:pt>
                <c:pt idx="399">
                  <c:v>5.8139534999999999E-2</c:v>
                </c:pt>
                <c:pt idx="400">
                  <c:v>4.6296296000000001E-2</c:v>
                </c:pt>
                <c:pt idx="401">
                  <c:v>2.0161289999999998E-2</c:v>
                </c:pt>
                <c:pt idx="402">
                  <c:v>0.1</c:v>
                </c:pt>
                <c:pt idx="403">
                  <c:v>0.121268657</c:v>
                </c:pt>
                <c:pt idx="405">
                  <c:v>7.8125E-2</c:v>
                </c:pt>
                <c:pt idx="406">
                  <c:v>0.12323943699999999</c:v>
                </c:pt>
                <c:pt idx="407">
                  <c:v>5.2447552000000001E-2</c:v>
                </c:pt>
                <c:pt idx="408">
                  <c:v>0.11443662</c:v>
                </c:pt>
                <c:pt idx="409">
                  <c:v>4.8076923000000001E-2</c:v>
                </c:pt>
                <c:pt idx="410">
                  <c:v>1.2019231E-2</c:v>
                </c:pt>
                <c:pt idx="411">
                  <c:v>7.6086956999999997E-2</c:v>
                </c:pt>
                <c:pt idx="412">
                  <c:v>3.8759689999999999E-2</c:v>
                </c:pt>
                <c:pt idx="413">
                  <c:v>7.2463767999999998E-2</c:v>
                </c:pt>
                <c:pt idx="414">
                  <c:v>8.7890625E-2</c:v>
                </c:pt>
                <c:pt idx="416">
                  <c:v>0.21863117900000001</c:v>
                </c:pt>
                <c:pt idx="417">
                  <c:v>0.15060240999999999</c:v>
                </c:pt>
                <c:pt idx="418">
                  <c:v>9.2592593000000001E-2</c:v>
                </c:pt>
                <c:pt idx="419">
                  <c:v>0.16191709800000001</c:v>
                </c:pt>
                <c:pt idx="420">
                  <c:v>0.11574074099999999</c:v>
                </c:pt>
                <c:pt idx="421">
                  <c:v>2.3148148E-2</c:v>
                </c:pt>
                <c:pt idx="422">
                  <c:v>0.15625</c:v>
                </c:pt>
                <c:pt idx="423">
                  <c:v>0.174180328</c:v>
                </c:pt>
                <c:pt idx="424">
                  <c:v>0.23834745800000001</c:v>
                </c:pt>
                <c:pt idx="425">
                  <c:v>1.1363636E-2</c:v>
                </c:pt>
                <c:pt idx="427">
                  <c:v>0.11861313900000001</c:v>
                </c:pt>
                <c:pt idx="428">
                  <c:v>5.6390977000000002E-2</c:v>
                </c:pt>
                <c:pt idx="429">
                  <c:v>6.6793892999999993E-2</c:v>
                </c:pt>
                <c:pt idx="430">
                  <c:v>0.19076305199999999</c:v>
                </c:pt>
                <c:pt idx="431">
                  <c:v>1.1682243E-2</c:v>
                </c:pt>
                <c:pt idx="432">
                  <c:v>9.4537814999999997E-2</c:v>
                </c:pt>
                <c:pt idx="433">
                  <c:v>0.21443514599999999</c:v>
                </c:pt>
                <c:pt idx="434">
                  <c:v>2.3148148E-2</c:v>
                </c:pt>
                <c:pt idx="435">
                  <c:v>4.3478260999999997E-2</c:v>
                </c:pt>
                <c:pt idx="436">
                  <c:v>0.23295454500000001</c:v>
                </c:pt>
                <c:pt idx="437">
                  <c:v>0.105042017</c:v>
                </c:pt>
                <c:pt idx="438">
                  <c:v>9.2592593000000001E-2</c:v>
                </c:pt>
                <c:pt idx="439">
                  <c:v>5.6818182000000002E-2</c:v>
                </c:pt>
                <c:pt idx="440">
                  <c:v>4.9342104999999997E-2</c:v>
                </c:pt>
                <c:pt idx="441">
                  <c:v>0.15398550699999999</c:v>
                </c:pt>
                <c:pt idx="443">
                  <c:v>0.20833333300000001</c:v>
                </c:pt>
                <c:pt idx="444">
                  <c:v>2.1739129999999999E-2</c:v>
                </c:pt>
                <c:pt idx="445">
                  <c:v>7.0564515999999994E-2</c:v>
                </c:pt>
                <c:pt idx="446">
                  <c:v>8.3333332999999996E-2</c:v>
                </c:pt>
                <c:pt idx="447">
                  <c:v>8.5877862999999999E-2</c:v>
                </c:pt>
                <c:pt idx="448">
                  <c:v>0.109011628</c:v>
                </c:pt>
                <c:pt idx="450">
                  <c:v>0.17512077300000001</c:v>
                </c:pt>
                <c:pt idx="451">
                  <c:v>6.6793892999999993E-2</c:v>
                </c:pt>
                <c:pt idx="452">
                  <c:v>0.18208661400000001</c:v>
                </c:pt>
                <c:pt idx="453">
                  <c:v>0.18115941999999999</c:v>
                </c:pt>
                <c:pt idx="455">
                  <c:v>7.8125E-2</c:v>
                </c:pt>
                <c:pt idx="456">
                  <c:v>0.14000000000000001</c:v>
                </c:pt>
                <c:pt idx="457">
                  <c:v>6.3405797E-2</c:v>
                </c:pt>
                <c:pt idx="458">
                  <c:v>0.216450216</c:v>
                </c:pt>
                <c:pt idx="460">
                  <c:v>8.7209302000000002E-2</c:v>
                </c:pt>
                <c:pt idx="461">
                  <c:v>9.8425197000000006E-2</c:v>
                </c:pt>
                <c:pt idx="462">
                  <c:v>7.9225351999999999E-2</c:v>
                </c:pt>
                <c:pt idx="463">
                  <c:v>0.26104417699999999</c:v>
                </c:pt>
                <c:pt idx="464">
                  <c:v>0.11574074099999999</c:v>
                </c:pt>
                <c:pt idx="465">
                  <c:v>6.8181818000000005E-2</c:v>
                </c:pt>
                <c:pt idx="466">
                  <c:v>0.104961832</c:v>
                </c:pt>
                <c:pt idx="467">
                  <c:v>4.5955882000000003E-2</c:v>
                </c:pt>
                <c:pt idx="468">
                  <c:v>9.8214285999999998E-2</c:v>
                </c:pt>
                <c:pt idx="469">
                  <c:v>0.19767441899999999</c:v>
                </c:pt>
                <c:pt idx="470">
                  <c:v>6.5298507000000006E-2</c:v>
                </c:pt>
                <c:pt idx="471">
                  <c:v>0.138190955</c:v>
                </c:pt>
                <c:pt idx="472">
                  <c:v>6.8027211000000004E-2</c:v>
                </c:pt>
                <c:pt idx="473">
                  <c:v>9.3283582000000004E-2</c:v>
                </c:pt>
                <c:pt idx="474">
                  <c:v>2.6978417000000001E-2</c:v>
                </c:pt>
                <c:pt idx="475">
                  <c:v>0.20734597199999999</c:v>
                </c:pt>
                <c:pt idx="476">
                  <c:v>5.4347826000000002E-2</c:v>
                </c:pt>
                <c:pt idx="477">
                  <c:v>5.2083333000000002E-2</c:v>
                </c:pt>
                <c:pt idx="478">
                  <c:v>9.5419847000000002E-2</c:v>
                </c:pt>
                <c:pt idx="479">
                  <c:v>0.15169902900000001</c:v>
                </c:pt>
                <c:pt idx="480">
                  <c:v>0.1</c:v>
                </c:pt>
                <c:pt idx="482">
                  <c:v>0.224780702</c:v>
                </c:pt>
                <c:pt idx="483">
                  <c:v>7.9787233999999999E-2</c:v>
                </c:pt>
                <c:pt idx="484">
                  <c:v>4.5454544999999999E-2</c:v>
                </c:pt>
                <c:pt idx="485">
                  <c:v>0.21484375</c:v>
                </c:pt>
                <c:pt idx="486">
                  <c:v>0.191048035</c:v>
                </c:pt>
                <c:pt idx="487">
                  <c:v>7.9225351999999999E-2</c:v>
                </c:pt>
                <c:pt idx="488">
                  <c:v>2.2522522999999999E-2</c:v>
                </c:pt>
                <c:pt idx="490">
                  <c:v>0.13554216899999999</c:v>
                </c:pt>
                <c:pt idx="491">
                  <c:v>0.185185185</c:v>
                </c:pt>
                <c:pt idx="493">
                  <c:v>4.3478260999999997E-2</c:v>
                </c:pt>
                <c:pt idx="494">
                  <c:v>0.130718954</c:v>
                </c:pt>
                <c:pt idx="495">
                  <c:v>9.7517729999999997E-2</c:v>
                </c:pt>
                <c:pt idx="496">
                  <c:v>5.2816900999999999E-2</c:v>
                </c:pt>
                <c:pt idx="498">
                  <c:v>0.18987341799999999</c:v>
                </c:pt>
                <c:pt idx="499">
                  <c:v>8.9285714000000002E-2</c:v>
                </c:pt>
                <c:pt idx="501">
                  <c:v>1.2755102000000001E-2</c:v>
                </c:pt>
                <c:pt idx="502">
                  <c:v>9.6153846000000001E-2</c:v>
                </c:pt>
                <c:pt idx="503">
                  <c:v>0.10135135100000001</c:v>
                </c:pt>
                <c:pt idx="505">
                  <c:v>0.112847222</c:v>
                </c:pt>
                <c:pt idx="506">
                  <c:v>3.6231883999999999E-2</c:v>
                </c:pt>
                <c:pt idx="507">
                  <c:v>0.214143426</c:v>
                </c:pt>
                <c:pt idx="508">
                  <c:v>8.0645161000000007E-2</c:v>
                </c:pt>
                <c:pt idx="509">
                  <c:v>7.5187970000000007E-2</c:v>
                </c:pt>
                <c:pt idx="510">
                  <c:v>0.1875</c:v>
                </c:pt>
                <c:pt idx="511">
                  <c:v>0.105633803</c:v>
                </c:pt>
                <c:pt idx="512">
                  <c:v>0.05</c:v>
                </c:pt>
                <c:pt idx="513">
                  <c:v>0.234375</c:v>
                </c:pt>
                <c:pt idx="514">
                  <c:v>0.125</c:v>
                </c:pt>
                <c:pt idx="515">
                  <c:v>0.23854961799999999</c:v>
                </c:pt>
                <c:pt idx="516">
                  <c:v>3.4722221999999997E-2</c:v>
                </c:pt>
                <c:pt idx="517">
                  <c:v>0.03</c:v>
                </c:pt>
                <c:pt idx="518">
                  <c:v>0.25953389799999999</c:v>
                </c:pt>
                <c:pt idx="519">
                  <c:v>7.5757575999999993E-2</c:v>
                </c:pt>
                <c:pt idx="520">
                  <c:v>0.16666666699999999</c:v>
                </c:pt>
                <c:pt idx="521">
                  <c:v>5.5555555999999999E-2</c:v>
                </c:pt>
                <c:pt idx="522">
                  <c:v>0.1171875</c:v>
                </c:pt>
                <c:pt idx="523">
                  <c:v>0.217842324</c:v>
                </c:pt>
                <c:pt idx="525">
                  <c:v>0.25968309899999997</c:v>
                </c:pt>
                <c:pt idx="526">
                  <c:v>0.136217949</c:v>
                </c:pt>
                <c:pt idx="527">
                  <c:v>4.9212598000000003E-2</c:v>
                </c:pt>
                <c:pt idx="528">
                  <c:v>3.8167938999999998E-2</c:v>
                </c:pt>
                <c:pt idx="529">
                  <c:v>2.8846153999999999E-2</c:v>
                </c:pt>
                <c:pt idx="531">
                  <c:v>6.6793892999999993E-2</c:v>
                </c:pt>
                <c:pt idx="532">
                  <c:v>0.116959064</c:v>
                </c:pt>
                <c:pt idx="533">
                  <c:v>6.5789474000000001E-2</c:v>
                </c:pt>
                <c:pt idx="534">
                  <c:v>0.22028688499999999</c:v>
                </c:pt>
                <c:pt idx="535">
                  <c:v>0.10204081600000001</c:v>
                </c:pt>
                <c:pt idx="536">
                  <c:v>0.24332061099999999</c:v>
                </c:pt>
                <c:pt idx="537">
                  <c:v>7.6923077000000006E-2</c:v>
                </c:pt>
                <c:pt idx="538">
                  <c:v>5.2966102000000001E-2</c:v>
                </c:pt>
                <c:pt idx="539">
                  <c:v>0.26113013699999998</c:v>
                </c:pt>
                <c:pt idx="540">
                  <c:v>0.15988372100000001</c:v>
                </c:pt>
                <c:pt idx="541">
                  <c:v>0.150966184</c:v>
                </c:pt>
                <c:pt idx="543">
                  <c:v>0.26018099500000003</c:v>
                </c:pt>
                <c:pt idx="544">
                  <c:v>0.109797297</c:v>
                </c:pt>
                <c:pt idx="545">
                  <c:v>0.15776699</c:v>
                </c:pt>
                <c:pt idx="546">
                  <c:v>0.19387755100000001</c:v>
                </c:pt>
                <c:pt idx="547">
                  <c:v>0.13888888899999999</c:v>
                </c:pt>
                <c:pt idx="548">
                  <c:v>0.22676991199999999</c:v>
                </c:pt>
                <c:pt idx="549">
                  <c:v>9.3283582000000004E-2</c:v>
                </c:pt>
                <c:pt idx="550">
                  <c:v>9.5541400999999998E-2</c:v>
                </c:pt>
                <c:pt idx="551">
                  <c:v>2.2727272999999999E-2</c:v>
                </c:pt>
                <c:pt idx="552">
                  <c:v>0.21400778200000001</c:v>
                </c:pt>
                <c:pt idx="553">
                  <c:v>0.23284313700000001</c:v>
                </c:pt>
                <c:pt idx="554">
                  <c:v>0.116906475</c:v>
                </c:pt>
                <c:pt idx="555">
                  <c:v>0.10261194</c:v>
                </c:pt>
                <c:pt idx="556">
                  <c:v>0.192819149</c:v>
                </c:pt>
                <c:pt idx="557">
                  <c:v>2.1367521E-2</c:v>
                </c:pt>
                <c:pt idx="558">
                  <c:v>0.14864864899999999</c:v>
                </c:pt>
                <c:pt idx="560">
                  <c:v>7.1942445999999993E-2</c:v>
                </c:pt>
                <c:pt idx="561">
                  <c:v>5.4744526000000002E-2</c:v>
                </c:pt>
                <c:pt idx="562">
                  <c:v>5.9121621999999999E-2</c:v>
                </c:pt>
                <c:pt idx="563">
                  <c:v>0.10185185200000001</c:v>
                </c:pt>
                <c:pt idx="564">
                  <c:v>0.109126984</c:v>
                </c:pt>
                <c:pt idx="565">
                  <c:v>8.5227273000000006E-2</c:v>
                </c:pt>
                <c:pt idx="566">
                  <c:v>3.2051282E-2</c:v>
                </c:pt>
                <c:pt idx="567">
                  <c:v>0.24261603400000001</c:v>
                </c:pt>
                <c:pt idx="568">
                  <c:v>6.1475410000000001E-2</c:v>
                </c:pt>
                <c:pt idx="569">
                  <c:v>0.244140625</c:v>
                </c:pt>
                <c:pt idx="570">
                  <c:v>0.238402062</c:v>
                </c:pt>
                <c:pt idx="571">
                  <c:v>0.23039215699999999</c:v>
                </c:pt>
                <c:pt idx="572">
                  <c:v>1.0504202000000001E-2</c:v>
                </c:pt>
                <c:pt idx="573">
                  <c:v>2.7573528999999999E-2</c:v>
                </c:pt>
                <c:pt idx="574">
                  <c:v>0.217633929</c:v>
                </c:pt>
                <c:pt idx="576">
                  <c:v>0.149006623</c:v>
                </c:pt>
                <c:pt idx="577">
                  <c:v>8.8582676999999999E-2</c:v>
                </c:pt>
                <c:pt idx="578">
                  <c:v>5.6390977000000002E-2</c:v>
                </c:pt>
                <c:pt idx="579">
                  <c:v>0.14184397200000001</c:v>
                </c:pt>
                <c:pt idx="580">
                  <c:v>2.5252525000000001E-2</c:v>
                </c:pt>
                <c:pt idx="581">
                  <c:v>5.8139534999999999E-2</c:v>
                </c:pt>
                <c:pt idx="582">
                  <c:v>9.9637681000000006E-2</c:v>
                </c:pt>
                <c:pt idx="583">
                  <c:v>0.19736842099999999</c:v>
                </c:pt>
                <c:pt idx="584">
                  <c:v>2.2321429E-2</c:v>
                </c:pt>
                <c:pt idx="586">
                  <c:v>1.3020833000000001E-2</c:v>
                </c:pt>
                <c:pt idx="587">
                  <c:v>0.13364779900000001</c:v>
                </c:pt>
                <c:pt idx="588">
                  <c:v>0.18880208300000001</c:v>
                </c:pt>
                <c:pt idx="589">
                  <c:v>7.2992700999999993E-2</c:v>
                </c:pt>
                <c:pt idx="590">
                  <c:v>0.12724550900000001</c:v>
                </c:pt>
                <c:pt idx="591">
                  <c:v>9.9637681000000006E-2</c:v>
                </c:pt>
                <c:pt idx="592">
                  <c:v>8.9285714000000002E-2</c:v>
                </c:pt>
                <c:pt idx="593">
                  <c:v>2.2727272999999999E-2</c:v>
                </c:pt>
                <c:pt idx="595">
                  <c:v>3.0991735999999999E-2</c:v>
                </c:pt>
                <c:pt idx="596">
                  <c:v>0.281124498</c:v>
                </c:pt>
                <c:pt idx="597">
                  <c:v>0.29871323500000002</c:v>
                </c:pt>
                <c:pt idx="598">
                  <c:v>2.0161289999999998E-2</c:v>
                </c:pt>
                <c:pt idx="599">
                  <c:v>0.19275700900000001</c:v>
                </c:pt>
                <c:pt idx="600">
                  <c:v>5.3418803000000001E-2</c:v>
                </c:pt>
                <c:pt idx="601">
                  <c:v>0.26098901099999999</c:v>
                </c:pt>
                <c:pt idx="602">
                  <c:v>0.16741071399999999</c:v>
                </c:pt>
                <c:pt idx="603">
                  <c:v>2.4752474999999999E-2</c:v>
                </c:pt>
                <c:pt idx="604">
                  <c:v>0.12773722600000001</c:v>
                </c:pt>
                <c:pt idx="605">
                  <c:v>0.198497854</c:v>
                </c:pt>
                <c:pt idx="606">
                  <c:v>0.121527778</c:v>
                </c:pt>
                <c:pt idx="607">
                  <c:v>0.240585774</c:v>
                </c:pt>
                <c:pt idx="608">
                  <c:v>0.20019531300000001</c:v>
                </c:pt>
                <c:pt idx="609">
                  <c:v>0.198412698</c:v>
                </c:pt>
                <c:pt idx="610">
                  <c:v>0.182186235</c:v>
                </c:pt>
                <c:pt idx="611">
                  <c:v>0.24900398400000001</c:v>
                </c:pt>
                <c:pt idx="612">
                  <c:v>3.4090909000000003E-2</c:v>
                </c:pt>
                <c:pt idx="613">
                  <c:v>7.7054794999999995E-2</c:v>
                </c:pt>
                <c:pt idx="614">
                  <c:v>4.3859649000000001E-2</c:v>
                </c:pt>
                <c:pt idx="615">
                  <c:v>0.148305085</c:v>
                </c:pt>
                <c:pt idx="616">
                  <c:v>4.9342104999999997E-2</c:v>
                </c:pt>
                <c:pt idx="617">
                  <c:v>0.25980392200000002</c:v>
                </c:pt>
                <c:pt idx="618">
                  <c:v>0.24479166699999999</c:v>
                </c:pt>
                <c:pt idx="619">
                  <c:v>0.20428015599999999</c:v>
                </c:pt>
                <c:pt idx="620">
                  <c:v>5.9121621999999999E-2</c:v>
                </c:pt>
                <c:pt idx="621">
                  <c:v>0.13786764700000001</c:v>
                </c:pt>
                <c:pt idx="622">
                  <c:v>5.3418803000000001E-2</c:v>
                </c:pt>
                <c:pt idx="623">
                  <c:v>8.0357143000000006E-2</c:v>
                </c:pt>
                <c:pt idx="625">
                  <c:v>0.22727272700000001</c:v>
                </c:pt>
                <c:pt idx="626">
                  <c:v>0.244897959</c:v>
                </c:pt>
                <c:pt idx="627">
                  <c:v>0.112847222</c:v>
                </c:pt>
                <c:pt idx="628">
                  <c:v>3.4722221999999997E-2</c:v>
                </c:pt>
                <c:pt idx="629">
                  <c:v>8.4586465999999999E-2</c:v>
                </c:pt>
                <c:pt idx="630">
                  <c:v>0.242537313</c:v>
                </c:pt>
                <c:pt idx="631">
                  <c:v>9.9085365999999994E-2</c:v>
                </c:pt>
                <c:pt idx="632">
                  <c:v>8.2781457000000003E-2</c:v>
                </c:pt>
                <c:pt idx="633">
                  <c:v>9.9206348999999999E-2</c:v>
                </c:pt>
                <c:pt idx="634">
                  <c:v>0.23255814</c:v>
                </c:pt>
                <c:pt idx="635">
                  <c:v>5.8724831999999998E-2</c:v>
                </c:pt>
                <c:pt idx="636">
                  <c:v>0.03</c:v>
                </c:pt>
                <c:pt idx="637">
                  <c:v>4.6992481000000003E-2</c:v>
                </c:pt>
                <c:pt idx="638">
                  <c:v>2.7173913000000001E-2</c:v>
                </c:pt>
                <c:pt idx="639">
                  <c:v>0.13036809799999999</c:v>
                </c:pt>
                <c:pt idx="641">
                  <c:v>5.9523810000000003E-2</c:v>
                </c:pt>
                <c:pt idx="642">
                  <c:v>4.6641791000000002E-2</c:v>
                </c:pt>
                <c:pt idx="643">
                  <c:v>0.102941176</c:v>
                </c:pt>
                <c:pt idx="644">
                  <c:v>0.19153225800000001</c:v>
                </c:pt>
                <c:pt idx="645">
                  <c:v>8.0357143000000006E-2</c:v>
                </c:pt>
                <c:pt idx="646">
                  <c:v>0.22526501800000001</c:v>
                </c:pt>
                <c:pt idx="647">
                  <c:v>0.20914396900000001</c:v>
                </c:pt>
                <c:pt idx="648">
                  <c:v>0.27559055100000002</c:v>
                </c:pt>
                <c:pt idx="649">
                  <c:v>0.13198757799999999</c:v>
                </c:pt>
                <c:pt idx="650">
                  <c:v>2.3364486E-2</c:v>
                </c:pt>
                <c:pt idx="651">
                  <c:v>9.6774193999999994E-2</c:v>
                </c:pt>
                <c:pt idx="652">
                  <c:v>1.1904761999999999E-2</c:v>
                </c:pt>
                <c:pt idx="653">
                  <c:v>8.9285714000000002E-2</c:v>
                </c:pt>
                <c:pt idx="654">
                  <c:v>8.8028169000000003E-2</c:v>
                </c:pt>
                <c:pt idx="655">
                  <c:v>0.125</c:v>
                </c:pt>
                <c:pt idx="656">
                  <c:v>3.90625E-2</c:v>
                </c:pt>
                <c:pt idx="657">
                  <c:v>0.108333333</c:v>
                </c:pt>
                <c:pt idx="658">
                  <c:v>5.4347826000000002E-2</c:v>
                </c:pt>
                <c:pt idx="659">
                  <c:v>0.10714285699999999</c:v>
                </c:pt>
                <c:pt idx="660">
                  <c:v>9.5419847000000002E-2</c:v>
                </c:pt>
                <c:pt idx="661">
                  <c:v>0.1171875</c:v>
                </c:pt>
                <c:pt idx="662">
                  <c:v>0.23255814</c:v>
                </c:pt>
                <c:pt idx="663">
                  <c:v>0.28345724900000002</c:v>
                </c:pt>
                <c:pt idx="664">
                  <c:v>1.3586957E-2</c:v>
                </c:pt>
                <c:pt idx="665">
                  <c:v>1.1682243E-2</c:v>
                </c:pt>
                <c:pt idx="666">
                  <c:v>7.9225351999999999E-2</c:v>
                </c:pt>
                <c:pt idx="667">
                  <c:v>7.3529412000000002E-2</c:v>
                </c:pt>
                <c:pt idx="668">
                  <c:v>1.2254902E-2</c:v>
                </c:pt>
                <c:pt idx="669">
                  <c:v>7.6923077000000006E-2</c:v>
                </c:pt>
                <c:pt idx="670">
                  <c:v>0.24537037</c:v>
                </c:pt>
                <c:pt idx="671">
                  <c:v>8.4586465999999999E-2</c:v>
                </c:pt>
                <c:pt idx="672">
                  <c:v>8.7412587E-2</c:v>
                </c:pt>
                <c:pt idx="673">
                  <c:v>5.3418803000000001E-2</c:v>
                </c:pt>
                <c:pt idx="674">
                  <c:v>2.1739129999999999E-2</c:v>
                </c:pt>
                <c:pt idx="675">
                  <c:v>5.0335570000000003E-2</c:v>
                </c:pt>
                <c:pt idx="677">
                  <c:v>4.2735043E-2</c:v>
                </c:pt>
                <c:pt idx="678">
                  <c:v>7.4626866E-2</c:v>
                </c:pt>
                <c:pt idx="679">
                  <c:v>0.102739726</c:v>
                </c:pt>
                <c:pt idx="680">
                  <c:v>6.0483871000000002E-2</c:v>
                </c:pt>
                <c:pt idx="681">
                  <c:v>0.06</c:v>
                </c:pt>
                <c:pt idx="682">
                  <c:v>2.9069767E-2</c:v>
                </c:pt>
                <c:pt idx="683">
                  <c:v>0.14221556899999999</c:v>
                </c:pt>
                <c:pt idx="684">
                  <c:v>0.14307228899999999</c:v>
                </c:pt>
                <c:pt idx="685">
                  <c:v>0.19957983200000001</c:v>
                </c:pt>
                <c:pt idx="686">
                  <c:v>3.3783783999999997E-2</c:v>
                </c:pt>
                <c:pt idx="687">
                  <c:v>0.18364928899999999</c:v>
                </c:pt>
                <c:pt idx="688">
                  <c:v>3.7128713000000001E-2</c:v>
                </c:pt>
                <c:pt idx="689">
                  <c:v>1.0964912E-2</c:v>
                </c:pt>
                <c:pt idx="690">
                  <c:v>6.0763889000000001E-2</c:v>
                </c:pt>
                <c:pt idx="691">
                  <c:v>1.146789E-2</c:v>
                </c:pt>
                <c:pt idx="692">
                  <c:v>0.116959064</c:v>
                </c:pt>
                <c:pt idx="693">
                  <c:v>0.11</c:v>
                </c:pt>
                <c:pt idx="694">
                  <c:v>1.0416666999999999E-2</c:v>
                </c:pt>
                <c:pt idx="695">
                  <c:v>9.2213114999999998E-2</c:v>
                </c:pt>
                <c:pt idx="696">
                  <c:v>0.24133663399999999</c:v>
                </c:pt>
                <c:pt idx="697">
                  <c:v>7.3529412000000002E-2</c:v>
                </c:pt>
                <c:pt idx="698">
                  <c:v>0.24528301899999999</c:v>
                </c:pt>
                <c:pt idx="699">
                  <c:v>0.168161435</c:v>
                </c:pt>
                <c:pt idx="700">
                  <c:v>0.110544218</c:v>
                </c:pt>
                <c:pt idx="701">
                  <c:v>0.1</c:v>
                </c:pt>
                <c:pt idx="702">
                  <c:v>0.18401015200000001</c:v>
                </c:pt>
                <c:pt idx="703">
                  <c:v>6.6793892999999993E-2</c:v>
                </c:pt>
                <c:pt idx="704">
                  <c:v>5.6818182000000002E-2</c:v>
                </c:pt>
                <c:pt idx="705">
                  <c:v>5.8139534999999999E-2</c:v>
                </c:pt>
                <c:pt idx="706">
                  <c:v>0.27360515000000002</c:v>
                </c:pt>
                <c:pt idx="707">
                  <c:v>9.8425197000000006E-2</c:v>
                </c:pt>
                <c:pt idx="708">
                  <c:v>2.3148148E-2</c:v>
                </c:pt>
                <c:pt idx="709">
                  <c:v>0.2</c:v>
                </c:pt>
                <c:pt idx="710">
                  <c:v>7.4999999999999997E-2</c:v>
                </c:pt>
                <c:pt idx="711">
                  <c:v>0.127388535</c:v>
                </c:pt>
                <c:pt idx="712">
                  <c:v>1.7857142999999999E-2</c:v>
                </c:pt>
                <c:pt idx="713">
                  <c:v>0.24720149299999999</c:v>
                </c:pt>
                <c:pt idx="714">
                  <c:v>9.6153846000000001E-2</c:v>
                </c:pt>
                <c:pt idx="715">
                  <c:v>0.21788990799999999</c:v>
                </c:pt>
                <c:pt idx="716">
                  <c:v>5.4347826000000002E-2</c:v>
                </c:pt>
                <c:pt idx="717">
                  <c:v>0.25</c:v>
                </c:pt>
                <c:pt idx="718">
                  <c:v>0.125</c:v>
                </c:pt>
                <c:pt idx="719">
                  <c:v>0.203862661</c:v>
                </c:pt>
                <c:pt idx="720">
                  <c:v>9.8214285999999998E-2</c:v>
                </c:pt>
                <c:pt idx="721">
                  <c:v>3.8461538000000003E-2</c:v>
                </c:pt>
                <c:pt idx="722">
                  <c:v>0.177664975</c:v>
                </c:pt>
                <c:pt idx="723">
                  <c:v>0.11160714300000001</c:v>
                </c:pt>
                <c:pt idx="724">
                  <c:v>2.1739129999999999E-2</c:v>
                </c:pt>
                <c:pt idx="725">
                  <c:v>0.19628099199999999</c:v>
                </c:pt>
                <c:pt idx="726">
                  <c:v>7.3529412000000002E-2</c:v>
                </c:pt>
                <c:pt idx="728">
                  <c:v>0.18124999999999999</c:v>
                </c:pt>
                <c:pt idx="729">
                  <c:v>5.5555555999999999E-2</c:v>
                </c:pt>
                <c:pt idx="730">
                  <c:v>6.1983470999999998E-2</c:v>
                </c:pt>
                <c:pt idx="731">
                  <c:v>0.133928571</c:v>
                </c:pt>
                <c:pt idx="732">
                  <c:v>2.2321429E-2</c:v>
                </c:pt>
                <c:pt idx="733">
                  <c:v>0.18656716400000001</c:v>
                </c:pt>
                <c:pt idx="734">
                  <c:v>0.14344262299999999</c:v>
                </c:pt>
                <c:pt idx="735">
                  <c:v>0.19897959200000001</c:v>
                </c:pt>
                <c:pt idx="736">
                  <c:v>7.4074074000000004E-2</c:v>
                </c:pt>
                <c:pt idx="737">
                  <c:v>3.1512604999999999E-2</c:v>
                </c:pt>
                <c:pt idx="738">
                  <c:v>5.9523810000000003E-2</c:v>
                </c:pt>
                <c:pt idx="739">
                  <c:v>6.9444443999999994E-2</c:v>
                </c:pt>
                <c:pt idx="740">
                  <c:v>0.25778210099999999</c:v>
                </c:pt>
                <c:pt idx="741">
                  <c:v>0.18995097999999999</c:v>
                </c:pt>
                <c:pt idx="742">
                  <c:v>0.112781955</c:v>
                </c:pt>
                <c:pt idx="743">
                  <c:v>8.3333332999999996E-2</c:v>
                </c:pt>
                <c:pt idx="744">
                  <c:v>0.14072847699999999</c:v>
                </c:pt>
                <c:pt idx="745">
                  <c:v>4.7709924000000001E-2</c:v>
                </c:pt>
                <c:pt idx="747">
                  <c:v>8.8028169000000003E-2</c:v>
                </c:pt>
                <c:pt idx="748">
                  <c:v>5.6390977000000002E-2</c:v>
                </c:pt>
                <c:pt idx="750">
                  <c:v>0.11948529400000001</c:v>
                </c:pt>
                <c:pt idx="751">
                  <c:v>4.9212598000000003E-2</c:v>
                </c:pt>
                <c:pt idx="752">
                  <c:v>0.17786561300000001</c:v>
                </c:pt>
                <c:pt idx="753">
                  <c:v>9.2592593000000001E-2</c:v>
                </c:pt>
                <c:pt idx="754">
                  <c:v>9.3283582000000004E-2</c:v>
                </c:pt>
                <c:pt idx="755">
                  <c:v>7.8125E-2</c:v>
                </c:pt>
                <c:pt idx="756">
                  <c:v>0.19570707100000001</c:v>
                </c:pt>
                <c:pt idx="757">
                  <c:v>0.19736842099999999</c:v>
                </c:pt>
                <c:pt idx="759">
                  <c:v>0.128424658</c:v>
                </c:pt>
                <c:pt idx="760">
                  <c:v>0.125</c:v>
                </c:pt>
                <c:pt idx="761">
                  <c:v>0.137096774</c:v>
                </c:pt>
                <c:pt idx="762">
                  <c:v>7.4074074000000004E-2</c:v>
                </c:pt>
                <c:pt idx="763">
                  <c:v>9.2281878999999997E-2</c:v>
                </c:pt>
                <c:pt idx="764">
                  <c:v>0.21396396400000001</c:v>
                </c:pt>
                <c:pt idx="765">
                  <c:v>0.236988848</c:v>
                </c:pt>
                <c:pt idx="766">
                  <c:v>0.24641577100000001</c:v>
                </c:pt>
                <c:pt idx="767">
                  <c:v>0.234375</c:v>
                </c:pt>
                <c:pt idx="768">
                  <c:v>6.7829456999999996E-2</c:v>
                </c:pt>
                <c:pt idx="769">
                  <c:v>0.18168604699999999</c:v>
                </c:pt>
                <c:pt idx="770">
                  <c:v>1.2019231E-2</c:v>
                </c:pt>
                <c:pt idx="771">
                  <c:v>0.24</c:v>
                </c:pt>
                <c:pt idx="772">
                  <c:v>0.16843971599999999</c:v>
                </c:pt>
                <c:pt idx="773">
                  <c:v>4.4247788000000003E-2</c:v>
                </c:pt>
                <c:pt idx="774">
                  <c:v>6.1619717999999997E-2</c:v>
                </c:pt>
                <c:pt idx="775">
                  <c:v>5.5555555999999999E-2</c:v>
                </c:pt>
                <c:pt idx="776">
                  <c:v>0.21966527199999999</c:v>
                </c:pt>
                <c:pt idx="777">
                  <c:v>0.112903226</c:v>
                </c:pt>
                <c:pt idx="778">
                  <c:v>0.15173410400000001</c:v>
                </c:pt>
                <c:pt idx="779">
                  <c:v>7.1721310999999996E-2</c:v>
                </c:pt>
                <c:pt idx="780">
                  <c:v>0.114285714</c:v>
                </c:pt>
                <c:pt idx="781">
                  <c:v>3.0241935000000001E-2</c:v>
                </c:pt>
                <c:pt idx="782">
                  <c:v>2.3364486E-2</c:v>
                </c:pt>
                <c:pt idx="783">
                  <c:v>0.109126984</c:v>
                </c:pt>
                <c:pt idx="784">
                  <c:v>0.19117647099999999</c:v>
                </c:pt>
                <c:pt idx="785">
                  <c:v>0.17427884599999999</c:v>
                </c:pt>
                <c:pt idx="786">
                  <c:v>3.6764706000000001E-2</c:v>
                </c:pt>
                <c:pt idx="787">
                  <c:v>4.4014085000000001E-2</c:v>
                </c:pt>
                <c:pt idx="788">
                  <c:v>0.26960784300000001</c:v>
                </c:pt>
                <c:pt idx="790">
                  <c:v>0.18396226399999999</c:v>
                </c:pt>
                <c:pt idx="791">
                  <c:v>0.13686131400000001</c:v>
                </c:pt>
                <c:pt idx="792">
                  <c:v>0.14150943399999999</c:v>
                </c:pt>
                <c:pt idx="793">
                  <c:v>5.8139534999999999E-2</c:v>
                </c:pt>
                <c:pt idx="794">
                  <c:v>6.4338234999999994E-2</c:v>
                </c:pt>
                <c:pt idx="795">
                  <c:v>1.1574074E-2</c:v>
                </c:pt>
                <c:pt idx="796">
                  <c:v>0.20918367299999999</c:v>
                </c:pt>
                <c:pt idx="797">
                  <c:v>0.21533613400000001</c:v>
                </c:pt>
                <c:pt idx="798">
                  <c:v>0.15625</c:v>
                </c:pt>
                <c:pt idx="799">
                  <c:v>5.5970148999999997E-2</c:v>
                </c:pt>
                <c:pt idx="800">
                  <c:v>7.6219512000000003E-2</c:v>
                </c:pt>
                <c:pt idx="801">
                  <c:v>0.25309917399999998</c:v>
                </c:pt>
                <c:pt idx="804">
                  <c:v>8.6538461999999997E-2</c:v>
                </c:pt>
                <c:pt idx="805">
                  <c:v>6.0763889000000001E-2</c:v>
                </c:pt>
                <c:pt idx="806">
                  <c:v>5.9523810000000003E-2</c:v>
                </c:pt>
                <c:pt idx="808">
                  <c:v>0.105519481</c:v>
                </c:pt>
                <c:pt idx="809">
                  <c:v>0.24684873900000001</c:v>
                </c:pt>
                <c:pt idx="810">
                  <c:v>5.6818182000000002E-2</c:v>
                </c:pt>
                <c:pt idx="811">
                  <c:v>0.174870466</c:v>
                </c:pt>
                <c:pt idx="812">
                  <c:v>9.3167702000000005E-2</c:v>
                </c:pt>
                <c:pt idx="813">
                  <c:v>4.2016807000000003E-2</c:v>
                </c:pt>
                <c:pt idx="814">
                  <c:v>0.100931677</c:v>
                </c:pt>
                <c:pt idx="815">
                  <c:v>0.232438017</c:v>
                </c:pt>
                <c:pt idx="816">
                  <c:v>4.2372881000000001E-2</c:v>
                </c:pt>
                <c:pt idx="817">
                  <c:v>0.102848101</c:v>
                </c:pt>
                <c:pt idx="818">
                  <c:v>9.0579709999999994E-2</c:v>
                </c:pt>
                <c:pt idx="819">
                  <c:v>7.1428570999999996E-2</c:v>
                </c:pt>
                <c:pt idx="820">
                  <c:v>4.5045044999999999E-2</c:v>
                </c:pt>
                <c:pt idx="821">
                  <c:v>5.3571428999999997E-2</c:v>
                </c:pt>
                <c:pt idx="822">
                  <c:v>0.112781955</c:v>
                </c:pt>
                <c:pt idx="823">
                  <c:v>4.0322581000000003E-2</c:v>
                </c:pt>
                <c:pt idx="824">
                  <c:v>0.27108433700000001</c:v>
                </c:pt>
                <c:pt idx="825">
                  <c:v>6.3868613000000005E-2</c:v>
                </c:pt>
                <c:pt idx="826">
                  <c:v>0.175970874</c:v>
                </c:pt>
                <c:pt idx="827">
                  <c:v>7.9545455000000001E-2</c:v>
                </c:pt>
                <c:pt idx="828">
                  <c:v>7.8740157000000005E-2</c:v>
                </c:pt>
                <c:pt idx="829">
                  <c:v>0.10185185200000001</c:v>
                </c:pt>
                <c:pt idx="831">
                  <c:v>3.2608696E-2</c:v>
                </c:pt>
                <c:pt idx="832">
                  <c:v>0.14285714299999999</c:v>
                </c:pt>
                <c:pt idx="834">
                  <c:v>0.18696581200000001</c:v>
                </c:pt>
                <c:pt idx="835">
                  <c:v>3.125E-2</c:v>
                </c:pt>
                <c:pt idx="836">
                  <c:v>6.9444443999999994E-2</c:v>
                </c:pt>
                <c:pt idx="837">
                  <c:v>0.115131579</c:v>
                </c:pt>
                <c:pt idx="838">
                  <c:v>4.5871559999999999E-2</c:v>
                </c:pt>
                <c:pt idx="839">
                  <c:v>0.25291828799999999</c:v>
                </c:pt>
                <c:pt idx="840">
                  <c:v>0.133928571</c:v>
                </c:pt>
                <c:pt idx="841">
                  <c:v>0.22821576800000001</c:v>
                </c:pt>
                <c:pt idx="842">
                  <c:v>8.2644627999999998E-2</c:v>
                </c:pt>
                <c:pt idx="843">
                  <c:v>8.2781457000000003E-2</c:v>
                </c:pt>
                <c:pt idx="844">
                  <c:v>7.2463767999999998E-2</c:v>
                </c:pt>
                <c:pt idx="845">
                  <c:v>0.132450331</c:v>
                </c:pt>
                <c:pt idx="846">
                  <c:v>7.8125E-2</c:v>
                </c:pt>
                <c:pt idx="847">
                  <c:v>0.134615385</c:v>
                </c:pt>
                <c:pt idx="848">
                  <c:v>0.23127753300000001</c:v>
                </c:pt>
                <c:pt idx="849">
                  <c:v>0.109060403</c:v>
                </c:pt>
                <c:pt idx="850">
                  <c:v>9.6774193999999994E-2</c:v>
                </c:pt>
                <c:pt idx="851">
                  <c:v>0.15</c:v>
                </c:pt>
                <c:pt idx="852">
                  <c:v>0.24621212100000001</c:v>
                </c:pt>
                <c:pt idx="853">
                  <c:v>9.3283582000000004E-2</c:v>
                </c:pt>
                <c:pt idx="854">
                  <c:v>0.233695652</c:v>
                </c:pt>
                <c:pt idx="855">
                  <c:v>0.12068965500000001</c:v>
                </c:pt>
                <c:pt idx="856">
                  <c:v>5.859375E-2</c:v>
                </c:pt>
                <c:pt idx="857">
                  <c:v>7.6923077000000006E-2</c:v>
                </c:pt>
                <c:pt idx="859">
                  <c:v>0.185185185</c:v>
                </c:pt>
                <c:pt idx="860">
                  <c:v>0.224719101</c:v>
                </c:pt>
                <c:pt idx="861">
                  <c:v>9.375E-2</c:v>
                </c:pt>
                <c:pt idx="862">
                  <c:v>7.6335877999999996E-2</c:v>
                </c:pt>
                <c:pt idx="863">
                  <c:v>2.0491802999999999E-2</c:v>
                </c:pt>
                <c:pt idx="865">
                  <c:v>0.123106061</c:v>
                </c:pt>
                <c:pt idx="866">
                  <c:v>0.18939393900000001</c:v>
                </c:pt>
                <c:pt idx="868">
                  <c:v>0.226337449</c:v>
                </c:pt>
                <c:pt idx="869">
                  <c:v>0.16983695700000001</c:v>
                </c:pt>
                <c:pt idx="870">
                  <c:v>3.0487805E-2</c:v>
                </c:pt>
                <c:pt idx="871">
                  <c:v>0.17454955</c:v>
                </c:pt>
                <c:pt idx="872">
                  <c:v>6.6287878999999994E-2</c:v>
                </c:pt>
                <c:pt idx="873">
                  <c:v>0.14655172399999999</c:v>
                </c:pt>
                <c:pt idx="874">
                  <c:v>8.8652482000000005E-2</c:v>
                </c:pt>
                <c:pt idx="875">
                  <c:v>0.241312741</c:v>
                </c:pt>
                <c:pt idx="876">
                  <c:v>3.6764706000000001E-2</c:v>
                </c:pt>
                <c:pt idx="877">
                  <c:v>3.3482142999999999E-2</c:v>
                </c:pt>
                <c:pt idx="878">
                  <c:v>8.5034014000000005E-2</c:v>
                </c:pt>
                <c:pt idx="879">
                  <c:v>8.7719298000000001E-2</c:v>
                </c:pt>
                <c:pt idx="880">
                  <c:v>7.8125E-2</c:v>
                </c:pt>
                <c:pt idx="881">
                  <c:v>0.22388059699999999</c:v>
                </c:pt>
                <c:pt idx="882">
                  <c:v>0.188679245</c:v>
                </c:pt>
                <c:pt idx="883">
                  <c:v>0.29045643199999999</c:v>
                </c:pt>
                <c:pt idx="884">
                  <c:v>0.128205128</c:v>
                </c:pt>
                <c:pt idx="885">
                  <c:v>8.8141025999999997E-2</c:v>
                </c:pt>
                <c:pt idx="886">
                  <c:v>0.18</c:v>
                </c:pt>
                <c:pt idx="887">
                  <c:v>9.6153846000000001E-2</c:v>
                </c:pt>
                <c:pt idx="888">
                  <c:v>0.136986301</c:v>
                </c:pt>
                <c:pt idx="889">
                  <c:v>0.125</c:v>
                </c:pt>
                <c:pt idx="890">
                  <c:v>0.24019607800000001</c:v>
                </c:pt>
                <c:pt idx="891">
                  <c:v>8.2720587999999998E-2</c:v>
                </c:pt>
                <c:pt idx="892">
                  <c:v>0.23053278699999999</c:v>
                </c:pt>
                <c:pt idx="893">
                  <c:v>4.0322581000000003E-2</c:v>
                </c:pt>
                <c:pt idx="895">
                  <c:v>0.23809523799999999</c:v>
                </c:pt>
                <c:pt idx="896">
                  <c:v>9.9637681000000006E-2</c:v>
                </c:pt>
                <c:pt idx="897">
                  <c:v>0.11194029899999999</c:v>
                </c:pt>
                <c:pt idx="898">
                  <c:v>0.120192308</c:v>
                </c:pt>
                <c:pt idx="899">
                  <c:v>7.6923077000000006E-2</c:v>
                </c:pt>
                <c:pt idx="900">
                  <c:v>0.227754237</c:v>
                </c:pt>
                <c:pt idx="901">
                  <c:v>0.17782426800000001</c:v>
                </c:pt>
                <c:pt idx="902">
                  <c:v>0.118534483</c:v>
                </c:pt>
                <c:pt idx="903">
                  <c:v>4.3402778000000003E-2</c:v>
                </c:pt>
                <c:pt idx="904">
                  <c:v>0.26988636399999999</c:v>
                </c:pt>
                <c:pt idx="905">
                  <c:v>0.24709302299999999</c:v>
                </c:pt>
                <c:pt idx="906">
                  <c:v>0.20562770599999999</c:v>
                </c:pt>
                <c:pt idx="907">
                  <c:v>0.111464968</c:v>
                </c:pt>
                <c:pt idx="908">
                  <c:v>0.151273885</c:v>
                </c:pt>
                <c:pt idx="910">
                  <c:v>2.9527558999999998E-2</c:v>
                </c:pt>
                <c:pt idx="911">
                  <c:v>7.0921986000000006E-2</c:v>
                </c:pt>
                <c:pt idx="912">
                  <c:v>0.21520146500000001</c:v>
                </c:pt>
                <c:pt idx="913">
                  <c:v>0.17287234000000001</c:v>
                </c:pt>
                <c:pt idx="914">
                  <c:v>0.113636364</c:v>
                </c:pt>
                <c:pt idx="915">
                  <c:v>0.22</c:v>
                </c:pt>
                <c:pt idx="916">
                  <c:v>0.10261194</c:v>
                </c:pt>
                <c:pt idx="917">
                  <c:v>0.19273127800000001</c:v>
                </c:pt>
                <c:pt idx="919">
                  <c:v>3.5460993000000003E-2</c:v>
                </c:pt>
                <c:pt idx="920">
                  <c:v>4.5620437999999999E-2</c:v>
                </c:pt>
                <c:pt idx="921">
                  <c:v>1.1363636E-2</c:v>
                </c:pt>
                <c:pt idx="922">
                  <c:v>0.25098425200000002</c:v>
                </c:pt>
                <c:pt idx="923">
                  <c:v>0.196078431</c:v>
                </c:pt>
                <c:pt idx="925">
                  <c:v>8.5227273000000006E-2</c:v>
                </c:pt>
                <c:pt idx="926">
                  <c:v>0.19186046500000001</c:v>
                </c:pt>
                <c:pt idx="927">
                  <c:v>0.18264840199999999</c:v>
                </c:pt>
                <c:pt idx="928">
                  <c:v>9.3283582000000004E-2</c:v>
                </c:pt>
                <c:pt idx="929">
                  <c:v>6.8359375E-2</c:v>
                </c:pt>
                <c:pt idx="930">
                  <c:v>5.9523810000000003E-2</c:v>
                </c:pt>
                <c:pt idx="931">
                  <c:v>0.23858921199999999</c:v>
                </c:pt>
                <c:pt idx="932">
                  <c:v>2.1367521E-2</c:v>
                </c:pt>
                <c:pt idx="934">
                  <c:v>7.8125E-2</c:v>
                </c:pt>
                <c:pt idx="935">
                  <c:v>8.0357143000000006E-2</c:v>
                </c:pt>
                <c:pt idx="936">
                  <c:v>0.16613924099999999</c:v>
                </c:pt>
                <c:pt idx="937">
                  <c:v>0.20053475900000001</c:v>
                </c:pt>
                <c:pt idx="938">
                  <c:v>0.25406504099999999</c:v>
                </c:pt>
                <c:pt idx="939">
                  <c:v>4.2372881000000001E-2</c:v>
                </c:pt>
                <c:pt idx="940">
                  <c:v>0.193965517</c:v>
                </c:pt>
                <c:pt idx="941">
                  <c:v>5.387931E-2</c:v>
                </c:pt>
                <c:pt idx="942">
                  <c:v>9.4178081999999996E-2</c:v>
                </c:pt>
                <c:pt idx="943">
                  <c:v>0.27358490600000002</c:v>
                </c:pt>
                <c:pt idx="944">
                  <c:v>4.7348485000000003E-2</c:v>
                </c:pt>
                <c:pt idx="945">
                  <c:v>6.1188811000000003E-2</c:v>
                </c:pt>
                <c:pt idx="946">
                  <c:v>0.234375</c:v>
                </c:pt>
                <c:pt idx="947">
                  <c:v>0.20752895800000001</c:v>
                </c:pt>
                <c:pt idx="948">
                  <c:v>0.19736842099999999</c:v>
                </c:pt>
                <c:pt idx="949">
                  <c:v>7.8125E-2</c:v>
                </c:pt>
                <c:pt idx="950">
                  <c:v>0.225490196</c:v>
                </c:pt>
                <c:pt idx="951">
                  <c:v>0.10204081600000001</c:v>
                </c:pt>
                <c:pt idx="952">
                  <c:v>0.18995097999999999</c:v>
                </c:pt>
                <c:pt idx="953">
                  <c:v>2.2321429E-2</c:v>
                </c:pt>
                <c:pt idx="954">
                  <c:v>0.18482490300000001</c:v>
                </c:pt>
                <c:pt idx="957">
                  <c:v>4.7619047999999997E-2</c:v>
                </c:pt>
                <c:pt idx="958">
                  <c:v>0.117521368</c:v>
                </c:pt>
                <c:pt idx="960">
                  <c:v>0.16559829100000001</c:v>
                </c:pt>
                <c:pt idx="961">
                  <c:v>0.21599264700000001</c:v>
                </c:pt>
                <c:pt idx="962">
                  <c:v>0.16447368400000001</c:v>
                </c:pt>
                <c:pt idx="963">
                  <c:v>8.8709677000000001E-2</c:v>
                </c:pt>
                <c:pt idx="964">
                  <c:v>7.8740157000000005E-2</c:v>
                </c:pt>
                <c:pt idx="965">
                  <c:v>5.8724831999999998E-2</c:v>
                </c:pt>
                <c:pt idx="966">
                  <c:v>9.1240875999999999E-2</c:v>
                </c:pt>
                <c:pt idx="968">
                  <c:v>0.221518987</c:v>
                </c:pt>
                <c:pt idx="969">
                  <c:v>0.26003649600000001</c:v>
                </c:pt>
                <c:pt idx="971">
                  <c:v>0.10714285699999999</c:v>
                </c:pt>
                <c:pt idx="972">
                  <c:v>4.6992481000000003E-2</c:v>
                </c:pt>
                <c:pt idx="973">
                  <c:v>1.8939393999999998E-2</c:v>
                </c:pt>
                <c:pt idx="974">
                  <c:v>2.0325203E-2</c:v>
                </c:pt>
                <c:pt idx="975">
                  <c:v>2.2935779999999999E-2</c:v>
                </c:pt>
                <c:pt idx="976">
                  <c:v>0.261752137</c:v>
                </c:pt>
                <c:pt idx="977">
                  <c:v>0.112781955</c:v>
                </c:pt>
                <c:pt idx="978">
                  <c:v>0.25878906299999999</c:v>
                </c:pt>
                <c:pt idx="979">
                  <c:v>7.4152542000000002E-2</c:v>
                </c:pt>
                <c:pt idx="980">
                  <c:v>0.16666666699999999</c:v>
                </c:pt>
                <c:pt idx="981">
                  <c:v>0.155529954</c:v>
                </c:pt>
                <c:pt idx="982">
                  <c:v>2.0833332999999999E-2</c:v>
                </c:pt>
                <c:pt idx="983">
                  <c:v>0.23305084700000001</c:v>
                </c:pt>
                <c:pt idx="984">
                  <c:v>0.23809523799999999</c:v>
                </c:pt>
                <c:pt idx="985">
                  <c:v>4.4642857000000001E-2</c:v>
                </c:pt>
                <c:pt idx="986">
                  <c:v>6.9444443999999994E-2</c:v>
                </c:pt>
                <c:pt idx="987">
                  <c:v>0.20631068</c:v>
                </c:pt>
                <c:pt idx="988">
                  <c:v>0.21373057000000001</c:v>
                </c:pt>
                <c:pt idx="989">
                  <c:v>4.8701299000000003E-2</c:v>
                </c:pt>
                <c:pt idx="990">
                  <c:v>0.119760479</c:v>
                </c:pt>
                <c:pt idx="991">
                  <c:v>7.8740157000000005E-2</c:v>
                </c:pt>
                <c:pt idx="992">
                  <c:v>8.0357143000000006E-2</c:v>
                </c:pt>
                <c:pt idx="993">
                  <c:v>0.20408163300000001</c:v>
                </c:pt>
                <c:pt idx="994">
                  <c:v>1.0683761E-2</c:v>
                </c:pt>
                <c:pt idx="995">
                  <c:v>9.1911765000000006E-2</c:v>
                </c:pt>
                <c:pt idx="997">
                  <c:v>0.21951219499999999</c:v>
                </c:pt>
                <c:pt idx="998">
                  <c:v>0.17180094800000001</c:v>
                </c:pt>
                <c:pt idx="999">
                  <c:v>9.6830985999999994E-2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77-F843-84B0-1221270AE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971888"/>
        <c:axId val="1215243616"/>
      </c:lineChart>
      <c:catAx>
        <c:axId val="1250971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243616"/>
        <c:crosses val="autoZero"/>
        <c:auto val="1"/>
        <c:lblAlgn val="ctr"/>
        <c:lblOffset val="100"/>
        <c:noMultiLvlLbl val="0"/>
      </c:catAx>
      <c:valAx>
        <c:axId val="121524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97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scores_by_rand_state!$D$1</c:f>
              <c:strCache>
                <c:ptCount val="1"/>
                <c:pt idx="0">
                  <c:v>weighted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scores_by_rand_state!$D$2:$D$1001</c:f>
              <c:numCache>
                <c:formatCode>General</c:formatCode>
                <c:ptCount val="1000"/>
                <c:pt idx="0">
                  <c:v>1.8268812999999998E-2</c:v>
                </c:pt>
                <c:pt idx="1">
                  <c:v>9.0843899999999995E-3</c:v>
                </c:pt>
                <c:pt idx="2">
                  <c:v>0.32009761199999998</c:v>
                </c:pt>
                <c:pt idx="3">
                  <c:v>0.19424946100000001</c:v>
                </c:pt>
                <c:pt idx="4">
                  <c:v>2.4322387000000001E-2</c:v>
                </c:pt>
                <c:pt idx="5">
                  <c:v>0.19842268599999999</c:v>
                </c:pt>
                <c:pt idx="6">
                  <c:v>2.8618762999999998E-2</c:v>
                </c:pt>
                <c:pt idx="7">
                  <c:v>4.3338244999999997E-2</c:v>
                </c:pt>
                <c:pt idx="8">
                  <c:v>0.22857203800000001</c:v>
                </c:pt>
                <c:pt idx="9">
                  <c:v>0.179574288</c:v>
                </c:pt>
                <c:pt idx="10">
                  <c:v>5.2221484999999998E-2</c:v>
                </c:pt>
                <c:pt idx="11">
                  <c:v>1.7885532999999999E-2</c:v>
                </c:pt>
                <c:pt idx="12">
                  <c:v>5.0421098999999997E-2</c:v>
                </c:pt>
                <c:pt idx="13">
                  <c:v>0.22885889700000001</c:v>
                </c:pt>
                <c:pt idx="14">
                  <c:v>9.5973782999999993E-2</c:v>
                </c:pt>
                <c:pt idx="15">
                  <c:v>4.7849360000000001E-2</c:v>
                </c:pt>
                <c:pt idx="16">
                  <c:v>2.1043770000000002E-3</c:v>
                </c:pt>
                <c:pt idx="17">
                  <c:v>0.175425571</c:v>
                </c:pt>
                <c:pt idx="18">
                  <c:v>0.13524913999999999</c:v>
                </c:pt>
                <c:pt idx="19">
                  <c:v>3.5645459999999997E-2</c:v>
                </c:pt>
                <c:pt idx="20">
                  <c:v>8.1674831000000003E-2</c:v>
                </c:pt>
                <c:pt idx="21">
                  <c:v>2.0022882999999998E-2</c:v>
                </c:pt>
                <c:pt idx="22">
                  <c:v>1.7539814000000001E-2</c:v>
                </c:pt>
                <c:pt idx="23">
                  <c:v>5.5309729999999998E-3</c:v>
                </c:pt>
                <c:pt idx="24">
                  <c:v>8.0612043999999994E-2</c:v>
                </c:pt>
                <c:pt idx="25">
                  <c:v>0.27410182</c:v>
                </c:pt>
                <c:pt idx="26">
                  <c:v>6.3106266999999994E-2</c:v>
                </c:pt>
                <c:pt idx="27">
                  <c:v>3.1399226000000002E-2</c:v>
                </c:pt>
                <c:pt idx="28">
                  <c:v>5.7802639000000003E-2</c:v>
                </c:pt>
                <c:pt idx="29">
                  <c:v>4.2910126E-2</c:v>
                </c:pt>
                <c:pt idx="30">
                  <c:v>2.2853142E-2</c:v>
                </c:pt>
                <c:pt idx="31">
                  <c:v>5.2843072999999997E-2</c:v>
                </c:pt>
                <c:pt idx="32">
                  <c:v>0.199784875</c:v>
                </c:pt>
                <c:pt idx="33">
                  <c:v>5.5389030999999998E-2</c:v>
                </c:pt>
                <c:pt idx="34">
                  <c:v>2.2811875999999998E-2</c:v>
                </c:pt>
                <c:pt idx="35">
                  <c:v>0.26847294300000002</c:v>
                </c:pt>
                <c:pt idx="36">
                  <c:v>8.6009169999999996E-3</c:v>
                </c:pt>
                <c:pt idx="37">
                  <c:v>1.6666667E-2</c:v>
                </c:pt>
                <c:pt idx="38">
                  <c:v>0.118111827</c:v>
                </c:pt>
                <c:pt idx="39">
                  <c:v>7.1839080000000001E-3</c:v>
                </c:pt>
                <c:pt idx="40">
                  <c:v>4.7554773000000002E-2</c:v>
                </c:pt>
                <c:pt idx="41">
                  <c:v>4.7348485000000003E-2</c:v>
                </c:pt>
                <c:pt idx="42">
                  <c:v>0.29025890199999999</c:v>
                </c:pt>
                <c:pt idx="43">
                  <c:v>4.2461458000000001E-2</c:v>
                </c:pt>
                <c:pt idx="44">
                  <c:v>0.21521979599999999</c:v>
                </c:pt>
                <c:pt idx="45">
                  <c:v>8.4175080000000006E-3</c:v>
                </c:pt>
                <c:pt idx="46">
                  <c:v>0.25812235300000003</c:v>
                </c:pt>
                <c:pt idx="48">
                  <c:v>0.10667616000000001</c:v>
                </c:pt>
                <c:pt idx="49">
                  <c:v>0.178577549</c:v>
                </c:pt>
                <c:pt idx="50">
                  <c:v>9.7181845000000003E-2</c:v>
                </c:pt>
                <c:pt idx="51">
                  <c:v>6.0559861E-2</c:v>
                </c:pt>
                <c:pt idx="52">
                  <c:v>8.8547820000000003E-3</c:v>
                </c:pt>
                <c:pt idx="53">
                  <c:v>5.6466259999999997E-2</c:v>
                </c:pt>
                <c:pt idx="54">
                  <c:v>4.2624165999999998E-2</c:v>
                </c:pt>
                <c:pt idx="55">
                  <c:v>3.2950983000000003E-2</c:v>
                </c:pt>
                <c:pt idx="56">
                  <c:v>6.1983469999999999E-3</c:v>
                </c:pt>
                <c:pt idx="57">
                  <c:v>8.0906100000000002E-4</c:v>
                </c:pt>
                <c:pt idx="58">
                  <c:v>4.3687291000000003E-2</c:v>
                </c:pt>
                <c:pt idx="59">
                  <c:v>5.3133661999999998E-2</c:v>
                </c:pt>
                <c:pt idx="60">
                  <c:v>2.6507467999999999E-2</c:v>
                </c:pt>
                <c:pt idx="61">
                  <c:v>0.121335028</c:v>
                </c:pt>
                <c:pt idx="62">
                  <c:v>2.7290671999999998E-2</c:v>
                </c:pt>
                <c:pt idx="63">
                  <c:v>1.3422303999999999E-2</c:v>
                </c:pt>
                <c:pt idx="64">
                  <c:v>2.0214119999999999E-2</c:v>
                </c:pt>
                <c:pt idx="65">
                  <c:v>4.2087540000000003E-3</c:v>
                </c:pt>
                <c:pt idx="66">
                  <c:v>6.4441057999999996E-2</c:v>
                </c:pt>
                <c:pt idx="67">
                  <c:v>0.24741421499999999</c:v>
                </c:pt>
                <c:pt idx="68">
                  <c:v>4.9759780000000003E-2</c:v>
                </c:pt>
                <c:pt idx="69">
                  <c:v>0.26080377999999999</c:v>
                </c:pt>
                <c:pt idx="70">
                  <c:v>0.184822609</c:v>
                </c:pt>
                <c:pt idx="72">
                  <c:v>2.5735293999999999E-2</c:v>
                </c:pt>
                <c:pt idx="73">
                  <c:v>1.6386555000000001E-2</c:v>
                </c:pt>
                <c:pt idx="74">
                  <c:v>0.15754199499999999</c:v>
                </c:pt>
                <c:pt idx="75">
                  <c:v>1.3260255E-2</c:v>
                </c:pt>
                <c:pt idx="76">
                  <c:v>4.2964985999999997E-2</c:v>
                </c:pt>
                <c:pt idx="77">
                  <c:v>4.7892007E-2</c:v>
                </c:pt>
                <c:pt idx="78">
                  <c:v>0.305368103</c:v>
                </c:pt>
                <c:pt idx="79">
                  <c:v>7.9990469999999994E-2</c:v>
                </c:pt>
                <c:pt idx="80">
                  <c:v>4.3849206000000002E-2</c:v>
                </c:pt>
                <c:pt idx="81">
                  <c:v>9.3315548999999998E-2</c:v>
                </c:pt>
                <c:pt idx="82">
                  <c:v>0.21918362599999999</c:v>
                </c:pt>
                <c:pt idx="83">
                  <c:v>0.20637185399999999</c:v>
                </c:pt>
                <c:pt idx="84">
                  <c:v>3.7838345000000002E-2</c:v>
                </c:pt>
                <c:pt idx="85">
                  <c:v>6.5769230999999997E-2</c:v>
                </c:pt>
                <c:pt idx="86">
                  <c:v>0.13493575999999999</c:v>
                </c:pt>
                <c:pt idx="87">
                  <c:v>1.7626967E-2</c:v>
                </c:pt>
                <c:pt idx="88">
                  <c:v>1.7175187000000001E-2</c:v>
                </c:pt>
                <c:pt idx="89">
                  <c:v>2.7287395999999998E-2</c:v>
                </c:pt>
                <c:pt idx="90">
                  <c:v>6.6335867000000007E-2</c:v>
                </c:pt>
                <c:pt idx="91">
                  <c:v>0.15868865400000001</c:v>
                </c:pt>
                <c:pt idx="92">
                  <c:v>5.8624280000000003E-3</c:v>
                </c:pt>
                <c:pt idx="93">
                  <c:v>3.1196581000000001E-2</c:v>
                </c:pt>
                <c:pt idx="94">
                  <c:v>1.8939393999999998E-2</c:v>
                </c:pt>
                <c:pt idx="95">
                  <c:v>1.356484E-2</c:v>
                </c:pt>
                <c:pt idx="96">
                  <c:v>1.8711388999999998E-2</c:v>
                </c:pt>
                <c:pt idx="97">
                  <c:v>0.27197998499999998</c:v>
                </c:pt>
                <c:pt idx="98">
                  <c:v>2.4399398999999999E-2</c:v>
                </c:pt>
                <c:pt idx="99">
                  <c:v>6.1492178000000002E-2</c:v>
                </c:pt>
                <c:pt idx="100">
                  <c:v>3.9335065000000002E-2</c:v>
                </c:pt>
                <c:pt idx="101">
                  <c:v>1.0720409999999999E-3</c:v>
                </c:pt>
                <c:pt idx="102">
                  <c:v>2.6205451000000001E-2</c:v>
                </c:pt>
                <c:pt idx="103">
                  <c:v>3.4085376000000001E-2</c:v>
                </c:pt>
                <c:pt idx="104">
                  <c:v>0.12989841699999999</c:v>
                </c:pt>
                <c:pt idx="105">
                  <c:v>1.0101010000000001E-2</c:v>
                </c:pt>
                <c:pt idx="106">
                  <c:v>0.13891002199999999</c:v>
                </c:pt>
                <c:pt idx="107">
                  <c:v>0.29658362999999999</c:v>
                </c:pt>
                <c:pt idx="108">
                  <c:v>3.5535919999999999E-2</c:v>
                </c:pt>
                <c:pt idx="109">
                  <c:v>9.3942417E-2</c:v>
                </c:pt>
                <c:pt idx="110">
                  <c:v>3.4809804E-2</c:v>
                </c:pt>
                <c:pt idx="111">
                  <c:v>0.19345415999999999</c:v>
                </c:pt>
                <c:pt idx="112">
                  <c:v>8.4485410000000004E-3</c:v>
                </c:pt>
                <c:pt idx="113">
                  <c:v>0.253733455</c:v>
                </c:pt>
                <c:pt idx="114">
                  <c:v>3.3592644999999997E-2</c:v>
                </c:pt>
                <c:pt idx="115">
                  <c:v>4.2718447E-2</c:v>
                </c:pt>
                <c:pt idx="116">
                  <c:v>6.4531937999999997E-2</c:v>
                </c:pt>
                <c:pt idx="117">
                  <c:v>1.2254900000000001E-3</c:v>
                </c:pt>
                <c:pt idx="118">
                  <c:v>2.6295799000000002E-2</c:v>
                </c:pt>
                <c:pt idx="119">
                  <c:v>3.3793741000000002E-2</c:v>
                </c:pt>
                <c:pt idx="120">
                  <c:v>0.13094407399999999</c:v>
                </c:pt>
                <c:pt idx="121">
                  <c:v>4.3451446999999997E-2</c:v>
                </c:pt>
                <c:pt idx="122">
                  <c:v>0.199814254</c:v>
                </c:pt>
                <c:pt idx="123">
                  <c:v>0.213986433</c:v>
                </c:pt>
                <c:pt idx="124">
                  <c:v>0.16024486199999999</c:v>
                </c:pt>
                <c:pt idx="125">
                  <c:v>2.9413359E-2</c:v>
                </c:pt>
                <c:pt idx="126">
                  <c:v>1.3556574E-2</c:v>
                </c:pt>
                <c:pt idx="127">
                  <c:v>0.185998365</c:v>
                </c:pt>
                <c:pt idx="128">
                  <c:v>3.0377338E-2</c:v>
                </c:pt>
                <c:pt idx="129">
                  <c:v>8.8214539999999994E-3</c:v>
                </c:pt>
                <c:pt idx="130">
                  <c:v>0.15532785199999999</c:v>
                </c:pt>
                <c:pt idx="131">
                  <c:v>3.8973923000000001E-2</c:v>
                </c:pt>
                <c:pt idx="132">
                  <c:v>8.3798883000000005E-2</c:v>
                </c:pt>
                <c:pt idx="133">
                  <c:v>3.310842E-2</c:v>
                </c:pt>
                <c:pt idx="134">
                  <c:v>2.0537715000000002E-2</c:v>
                </c:pt>
                <c:pt idx="136">
                  <c:v>4.7869288000000003E-2</c:v>
                </c:pt>
                <c:pt idx="137">
                  <c:v>0.20718667399999999</c:v>
                </c:pt>
                <c:pt idx="138">
                  <c:v>7.0935225000000005E-2</c:v>
                </c:pt>
                <c:pt idx="139">
                  <c:v>0.156233329</c:v>
                </c:pt>
                <c:pt idx="140">
                  <c:v>0.241274507</c:v>
                </c:pt>
                <c:pt idx="141">
                  <c:v>1.2136757999999999E-2</c:v>
                </c:pt>
                <c:pt idx="142">
                  <c:v>4.5610878000000001E-2</c:v>
                </c:pt>
                <c:pt idx="143">
                  <c:v>2.5757748E-2</c:v>
                </c:pt>
                <c:pt idx="144">
                  <c:v>1.9567571999999998E-2</c:v>
                </c:pt>
                <c:pt idx="145">
                  <c:v>1.7961774999999999E-2</c:v>
                </c:pt>
                <c:pt idx="146">
                  <c:v>0.21026492899999999</c:v>
                </c:pt>
                <c:pt idx="147">
                  <c:v>3.9030611999999999E-2</c:v>
                </c:pt>
                <c:pt idx="148">
                  <c:v>0.22257854499999999</c:v>
                </c:pt>
                <c:pt idx="149">
                  <c:v>3.6907204999999998E-2</c:v>
                </c:pt>
                <c:pt idx="150">
                  <c:v>0.12081905499999999</c:v>
                </c:pt>
                <c:pt idx="151">
                  <c:v>1.0320597000000001E-2</c:v>
                </c:pt>
                <c:pt idx="152">
                  <c:v>3.0200507000000001E-2</c:v>
                </c:pt>
                <c:pt idx="153">
                  <c:v>2.7805692E-2</c:v>
                </c:pt>
                <c:pt idx="154">
                  <c:v>7.1442817000000006E-2</c:v>
                </c:pt>
                <c:pt idx="155">
                  <c:v>8.6538459999999998E-3</c:v>
                </c:pt>
                <c:pt idx="156">
                  <c:v>3.5125229000000001E-2</c:v>
                </c:pt>
                <c:pt idx="157">
                  <c:v>0.20615911100000001</c:v>
                </c:pt>
                <c:pt idx="158">
                  <c:v>3.2934426000000003E-2</c:v>
                </c:pt>
                <c:pt idx="160">
                  <c:v>2.2727840999999999E-2</c:v>
                </c:pt>
                <c:pt idx="161">
                  <c:v>0.27363393699999999</c:v>
                </c:pt>
                <c:pt idx="162">
                  <c:v>3.7985660999999997E-2</c:v>
                </c:pt>
                <c:pt idx="163">
                  <c:v>3.3296096999999997E-2</c:v>
                </c:pt>
                <c:pt idx="164">
                  <c:v>0.26255200400000001</c:v>
                </c:pt>
                <c:pt idx="165">
                  <c:v>3.5811437000000002E-2</c:v>
                </c:pt>
                <c:pt idx="166">
                  <c:v>0.25057000800000001</c:v>
                </c:pt>
                <c:pt idx="167">
                  <c:v>1.1487051E-2</c:v>
                </c:pt>
                <c:pt idx="168">
                  <c:v>2.6993414E-2</c:v>
                </c:pt>
                <c:pt idx="169">
                  <c:v>9.3866584000000003E-2</c:v>
                </c:pt>
                <c:pt idx="170">
                  <c:v>2.0142531000000002E-2</c:v>
                </c:pt>
                <c:pt idx="171">
                  <c:v>5.6132896000000002E-2</c:v>
                </c:pt>
                <c:pt idx="172">
                  <c:v>0.186624295</c:v>
                </c:pt>
                <c:pt idx="173">
                  <c:v>0.219603728</c:v>
                </c:pt>
                <c:pt idx="174">
                  <c:v>0.22001596800000001</c:v>
                </c:pt>
                <c:pt idx="175">
                  <c:v>0.103421178</c:v>
                </c:pt>
                <c:pt idx="176">
                  <c:v>2.3571429000000001E-2</c:v>
                </c:pt>
                <c:pt idx="177">
                  <c:v>0.21571636199999999</c:v>
                </c:pt>
                <c:pt idx="178">
                  <c:v>0.146974822</c:v>
                </c:pt>
                <c:pt idx="179">
                  <c:v>6.6146855000000004E-2</c:v>
                </c:pt>
                <c:pt idx="180">
                  <c:v>0.186301947</c:v>
                </c:pt>
                <c:pt idx="181">
                  <c:v>0.21384879300000001</c:v>
                </c:pt>
                <c:pt idx="182">
                  <c:v>5.2631578999999998E-2</c:v>
                </c:pt>
                <c:pt idx="183">
                  <c:v>0.21611804200000001</c:v>
                </c:pt>
                <c:pt idx="184">
                  <c:v>4.5669461000000001E-2</c:v>
                </c:pt>
                <c:pt idx="185">
                  <c:v>3.6061026000000003E-2</c:v>
                </c:pt>
                <c:pt idx="186">
                  <c:v>7.0405429000000005E-2</c:v>
                </c:pt>
                <c:pt idx="187">
                  <c:v>4.4553128999999997E-2</c:v>
                </c:pt>
                <c:pt idx="188">
                  <c:v>0.12870189500000001</c:v>
                </c:pt>
                <c:pt idx="189">
                  <c:v>3.1689980999999999E-2</c:v>
                </c:pt>
                <c:pt idx="190">
                  <c:v>1.1655011999999999E-2</c:v>
                </c:pt>
                <c:pt idx="191">
                  <c:v>9.3104135000000005E-2</c:v>
                </c:pt>
                <c:pt idx="192">
                  <c:v>3.3415842000000001E-2</c:v>
                </c:pt>
                <c:pt idx="194">
                  <c:v>1.4018691999999999E-2</c:v>
                </c:pt>
                <c:pt idx="195">
                  <c:v>2.8112450000000001E-2</c:v>
                </c:pt>
                <c:pt idx="196">
                  <c:v>2.0661159999999998E-3</c:v>
                </c:pt>
                <c:pt idx="197">
                  <c:v>0.142316476</c:v>
                </c:pt>
                <c:pt idx="198">
                  <c:v>0.14787890300000001</c:v>
                </c:pt>
                <c:pt idx="199">
                  <c:v>0.19627823699999999</c:v>
                </c:pt>
                <c:pt idx="200">
                  <c:v>0.183888046</c:v>
                </c:pt>
                <c:pt idx="201">
                  <c:v>0.220860325</c:v>
                </c:pt>
                <c:pt idx="203">
                  <c:v>1.2254900000000001E-3</c:v>
                </c:pt>
                <c:pt idx="204">
                  <c:v>0.26952632599999998</c:v>
                </c:pt>
                <c:pt idx="205">
                  <c:v>0.192350935</c:v>
                </c:pt>
                <c:pt idx="206">
                  <c:v>0.26031446600000002</c:v>
                </c:pt>
                <c:pt idx="207">
                  <c:v>4.8324739999999998E-3</c:v>
                </c:pt>
                <c:pt idx="208">
                  <c:v>0.27567404899999998</c:v>
                </c:pt>
                <c:pt idx="209">
                  <c:v>4.1964741999999999E-2</c:v>
                </c:pt>
                <c:pt idx="210">
                  <c:v>6.3131309999999996E-3</c:v>
                </c:pt>
                <c:pt idx="211">
                  <c:v>0.26470618600000001</c:v>
                </c:pt>
                <c:pt idx="212">
                  <c:v>1.2789597999999999E-2</c:v>
                </c:pt>
                <c:pt idx="214">
                  <c:v>2.7577200999999999E-2</c:v>
                </c:pt>
                <c:pt idx="215">
                  <c:v>0.177878966</c:v>
                </c:pt>
                <c:pt idx="216">
                  <c:v>1.303781E-2</c:v>
                </c:pt>
                <c:pt idx="217">
                  <c:v>0.26298984600000003</c:v>
                </c:pt>
                <c:pt idx="218">
                  <c:v>5.2195482000000001E-2</c:v>
                </c:pt>
                <c:pt idx="219">
                  <c:v>2.0002658E-2</c:v>
                </c:pt>
                <c:pt idx="220">
                  <c:v>4.3777586E-2</c:v>
                </c:pt>
                <c:pt idx="221">
                  <c:v>5.7022809000000001E-2</c:v>
                </c:pt>
                <c:pt idx="223">
                  <c:v>3.3274825000000001E-2</c:v>
                </c:pt>
                <c:pt idx="224">
                  <c:v>6.2709030000000004E-3</c:v>
                </c:pt>
                <c:pt idx="225">
                  <c:v>3.9127624E-2</c:v>
                </c:pt>
                <c:pt idx="226">
                  <c:v>0.16272959100000001</c:v>
                </c:pt>
                <c:pt idx="227">
                  <c:v>0.25770549300000001</c:v>
                </c:pt>
                <c:pt idx="228">
                  <c:v>2.7929493999999999E-2</c:v>
                </c:pt>
                <c:pt idx="230">
                  <c:v>1.3751379999999999E-3</c:v>
                </c:pt>
                <c:pt idx="231">
                  <c:v>3.3591213000000002E-2</c:v>
                </c:pt>
                <c:pt idx="232">
                  <c:v>4.1254129999999996E-3</c:v>
                </c:pt>
                <c:pt idx="233">
                  <c:v>3.6360024999999997E-2</c:v>
                </c:pt>
                <c:pt idx="234">
                  <c:v>1.3131879000000001E-2</c:v>
                </c:pt>
                <c:pt idx="235">
                  <c:v>0.31738513499999998</c:v>
                </c:pt>
                <c:pt idx="236">
                  <c:v>4.4221697999999997E-2</c:v>
                </c:pt>
                <c:pt idx="237">
                  <c:v>2.1742568E-2</c:v>
                </c:pt>
                <c:pt idx="238">
                  <c:v>2.6927037000000001E-2</c:v>
                </c:pt>
                <c:pt idx="239">
                  <c:v>2.5078586999999999E-2</c:v>
                </c:pt>
                <c:pt idx="240">
                  <c:v>0.151960492</c:v>
                </c:pt>
                <c:pt idx="241">
                  <c:v>3.1346710999999999E-2</c:v>
                </c:pt>
                <c:pt idx="242">
                  <c:v>1.5367244E-2</c:v>
                </c:pt>
                <c:pt idx="243">
                  <c:v>4.0641701000000002E-2</c:v>
                </c:pt>
                <c:pt idx="244">
                  <c:v>7.3089159000000001E-2</c:v>
                </c:pt>
                <c:pt idx="245">
                  <c:v>2.2624433999999999E-2</c:v>
                </c:pt>
                <c:pt idx="246">
                  <c:v>0.267034575</c:v>
                </c:pt>
                <c:pt idx="247">
                  <c:v>0.238295652</c:v>
                </c:pt>
                <c:pt idx="248">
                  <c:v>4.5968566000000002E-2</c:v>
                </c:pt>
                <c:pt idx="249">
                  <c:v>0.110201785</c:v>
                </c:pt>
                <c:pt idx="251">
                  <c:v>5.6527078000000001E-2</c:v>
                </c:pt>
                <c:pt idx="252">
                  <c:v>5.103941E-2</c:v>
                </c:pt>
                <c:pt idx="253">
                  <c:v>0.147181226</c:v>
                </c:pt>
                <c:pt idx="254">
                  <c:v>1.5782827999999999E-2</c:v>
                </c:pt>
                <c:pt idx="255">
                  <c:v>1.2790068E-2</c:v>
                </c:pt>
                <c:pt idx="256">
                  <c:v>5.9982171000000001E-2</c:v>
                </c:pt>
                <c:pt idx="257">
                  <c:v>6.3639930999999997E-2</c:v>
                </c:pt>
                <c:pt idx="258">
                  <c:v>3.9450856999999999E-2</c:v>
                </c:pt>
                <c:pt idx="259">
                  <c:v>0.230755555</c:v>
                </c:pt>
                <c:pt idx="260">
                  <c:v>1.3714178E-2</c:v>
                </c:pt>
                <c:pt idx="261">
                  <c:v>1.5891473E-2</c:v>
                </c:pt>
                <c:pt idx="262">
                  <c:v>0.29810878299999999</c:v>
                </c:pt>
                <c:pt idx="264">
                  <c:v>2.2200146E-2</c:v>
                </c:pt>
                <c:pt idx="266">
                  <c:v>2.1752707999999999E-2</c:v>
                </c:pt>
                <c:pt idx="267">
                  <c:v>0.229272383</c:v>
                </c:pt>
                <c:pt idx="268">
                  <c:v>0.11462750400000001</c:v>
                </c:pt>
                <c:pt idx="269">
                  <c:v>1.660996E-2</c:v>
                </c:pt>
                <c:pt idx="270">
                  <c:v>5.2650956999999998E-2</c:v>
                </c:pt>
                <c:pt idx="271">
                  <c:v>0.15389330700000001</c:v>
                </c:pt>
                <c:pt idx="272">
                  <c:v>2.3958340000000002E-2</c:v>
                </c:pt>
                <c:pt idx="273">
                  <c:v>5.6163049E-2</c:v>
                </c:pt>
                <c:pt idx="274">
                  <c:v>4.8662313999999998E-2</c:v>
                </c:pt>
                <c:pt idx="275">
                  <c:v>1.0035820000000001E-2</c:v>
                </c:pt>
                <c:pt idx="276">
                  <c:v>3.0074301000000001E-2</c:v>
                </c:pt>
                <c:pt idx="277">
                  <c:v>3.9511494000000001E-2</c:v>
                </c:pt>
                <c:pt idx="278">
                  <c:v>0.30172096999999998</c:v>
                </c:pt>
                <c:pt idx="279">
                  <c:v>5.7339449999999998E-3</c:v>
                </c:pt>
                <c:pt idx="280">
                  <c:v>0.13654232099999999</c:v>
                </c:pt>
                <c:pt idx="281">
                  <c:v>2.2095960000000001E-2</c:v>
                </c:pt>
                <c:pt idx="282">
                  <c:v>0.18565817600000001</c:v>
                </c:pt>
                <c:pt idx="284">
                  <c:v>3.2036612999999999E-2</c:v>
                </c:pt>
                <c:pt idx="285">
                  <c:v>1.878782E-2</c:v>
                </c:pt>
                <c:pt idx="286">
                  <c:v>1.4563107E-2</c:v>
                </c:pt>
                <c:pt idx="287">
                  <c:v>6.3924869999999995E-2</c:v>
                </c:pt>
                <c:pt idx="288">
                  <c:v>0.22910409600000001</c:v>
                </c:pt>
                <c:pt idx="289">
                  <c:v>1.9415680000000001E-2</c:v>
                </c:pt>
                <c:pt idx="290">
                  <c:v>9.9598702999999997E-2</c:v>
                </c:pt>
                <c:pt idx="291">
                  <c:v>7.2674419999999998E-3</c:v>
                </c:pt>
                <c:pt idx="292">
                  <c:v>0.229392081</c:v>
                </c:pt>
                <c:pt idx="293">
                  <c:v>0.13867840200000001</c:v>
                </c:pt>
                <c:pt idx="294">
                  <c:v>3.1519249999999999E-2</c:v>
                </c:pt>
                <c:pt idx="295">
                  <c:v>0.117141578</c:v>
                </c:pt>
                <c:pt idx="296">
                  <c:v>3.4821429000000001E-2</c:v>
                </c:pt>
                <c:pt idx="297">
                  <c:v>1.6233766E-2</c:v>
                </c:pt>
                <c:pt idx="298">
                  <c:v>7.0146975E-2</c:v>
                </c:pt>
                <c:pt idx="299">
                  <c:v>5.7870370000000001E-3</c:v>
                </c:pt>
                <c:pt idx="300">
                  <c:v>0.30389269400000002</c:v>
                </c:pt>
                <c:pt idx="301">
                  <c:v>3.0637250000000002E-3</c:v>
                </c:pt>
                <c:pt idx="303">
                  <c:v>1.0227273E-2</c:v>
                </c:pt>
                <c:pt idx="304">
                  <c:v>5.5401965999999997E-2</c:v>
                </c:pt>
                <c:pt idx="305">
                  <c:v>3.7082777999999997E-2</c:v>
                </c:pt>
                <c:pt idx="306">
                  <c:v>6.0096150000000003E-3</c:v>
                </c:pt>
                <c:pt idx="307">
                  <c:v>3.2168494999999998E-2</c:v>
                </c:pt>
                <c:pt idx="308">
                  <c:v>8.1626119999999996E-3</c:v>
                </c:pt>
                <c:pt idx="309">
                  <c:v>0.103305785</c:v>
                </c:pt>
                <c:pt idx="310">
                  <c:v>1.3736264E-2</c:v>
                </c:pt>
                <c:pt idx="312">
                  <c:v>0.26030302100000002</c:v>
                </c:pt>
                <c:pt idx="313">
                  <c:v>0.12371535</c:v>
                </c:pt>
                <c:pt idx="314">
                  <c:v>0.19313868200000001</c:v>
                </c:pt>
                <c:pt idx="315">
                  <c:v>0.217664629</c:v>
                </c:pt>
                <c:pt idx="316">
                  <c:v>3.4133376999999999E-2</c:v>
                </c:pt>
                <c:pt idx="317">
                  <c:v>2.0659721999999998E-2</c:v>
                </c:pt>
                <c:pt idx="318">
                  <c:v>3.1302635000000002E-2</c:v>
                </c:pt>
                <c:pt idx="319">
                  <c:v>4.1066936999999998E-2</c:v>
                </c:pt>
                <c:pt idx="320">
                  <c:v>9.4073716000000002E-2</c:v>
                </c:pt>
                <c:pt idx="321">
                  <c:v>9.5187701999999999E-2</c:v>
                </c:pt>
                <c:pt idx="322">
                  <c:v>9.3808615999999997E-2</c:v>
                </c:pt>
                <c:pt idx="324">
                  <c:v>6.4315644000000005E-2</c:v>
                </c:pt>
                <c:pt idx="325">
                  <c:v>1.0245901999999999E-2</c:v>
                </c:pt>
                <c:pt idx="326">
                  <c:v>8.8562750000000003E-3</c:v>
                </c:pt>
                <c:pt idx="327">
                  <c:v>1.1497642000000001E-2</c:v>
                </c:pt>
                <c:pt idx="328">
                  <c:v>3.5787696000000001E-2</c:v>
                </c:pt>
                <c:pt idx="329">
                  <c:v>0.20353095600000001</c:v>
                </c:pt>
                <c:pt idx="330">
                  <c:v>3.1125498000000001E-2</c:v>
                </c:pt>
                <c:pt idx="331">
                  <c:v>0.14159897299999999</c:v>
                </c:pt>
                <c:pt idx="332">
                  <c:v>4.4879062999999997E-2</c:v>
                </c:pt>
                <c:pt idx="333">
                  <c:v>4.7792998000000003E-2</c:v>
                </c:pt>
                <c:pt idx="334">
                  <c:v>0.22115270400000001</c:v>
                </c:pt>
                <c:pt idx="335">
                  <c:v>0.23280141600000001</c:v>
                </c:pt>
                <c:pt idx="336">
                  <c:v>3.3297838000000003E-2</c:v>
                </c:pt>
                <c:pt idx="337">
                  <c:v>0.19024743999999999</c:v>
                </c:pt>
                <c:pt idx="338">
                  <c:v>6.7506750000000003E-3</c:v>
                </c:pt>
                <c:pt idx="339">
                  <c:v>0.151282995</c:v>
                </c:pt>
                <c:pt idx="340">
                  <c:v>7.1225802000000005E-2</c:v>
                </c:pt>
                <c:pt idx="341">
                  <c:v>0.104760036</c:v>
                </c:pt>
                <c:pt idx="342">
                  <c:v>0.222287709</c:v>
                </c:pt>
                <c:pt idx="343">
                  <c:v>0.29038330099999998</c:v>
                </c:pt>
                <c:pt idx="344">
                  <c:v>3.6826599000000002E-2</c:v>
                </c:pt>
                <c:pt idx="346">
                  <c:v>5.7762658000000001E-2</c:v>
                </c:pt>
                <c:pt idx="347">
                  <c:v>0.15889999699999999</c:v>
                </c:pt>
                <c:pt idx="348">
                  <c:v>0.24099630699999999</c:v>
                </c:pt>
                <c:pt idx="349">
                  <c:v>6.1413450000000003E-3</c:v>
                </c:pt>
                <c:pt idx="350">
                  <c:v>0.28736575600000003</c:v>
                </c:pt>
                <c:pt idx="351">
                  <c:v>8.4721680000000004E-3</c:v>
                </c:pt>
                <c:pt idx="352">
                  <c:v>6.1084299000000002E-2</c:v>
                </c:pt>
                <c:pt idx="353">
                  <c:v>4.8449610000000001E-3</c:v>
                </c:pt>
                <c:pt idx="354">
                  <c:v>2.0409610000000002E-2</c:v>
                </c:pt>
                <c:pt idx="355">
                  <c:v>0.29422310400000001</c:v>
                </c:pt>
                <c:pt idx="356">
                  <c:v>0.22410983200000001</c:v>
                </c:pt>
                <c:pt idx="357">
                  <c:v>1.5625E-2</c:v>
                </c:pt>
                <c:pt idx="358">
                  <c:v>0.32163804400000001</c:v>
                </c:pt>
                <c:pt idx="359">
                  <c:v>3.7492009999999999E-2</c:v>
                </c:pt>
                <c:pt idx="360">
                  <c:v>0.15963933799999999</c:v>
                </c:pt>
                <c:pt idx="361">
                  <c:v>3.8706254000000002E-2</c:v>
                </c:pt>
                <c:pt idx="362">
                  <c:v>6.5104170000000001E-3</c:v>
                </c:pt>
                <c:pt idx="363">
                  <c:v>0.109412026</c:v>
                </c:pt>
                <c:pt idx="364">
                  <c:v>3.4922768999999999E-2</c:v>
                </c:pt>
                <c:pt idx="365">
                  <c:v>2.1438659999999998E-2</c:v>
                </c:pt>
                <c:pt idx="366">
                  <c:v>0.27321385500000001</c:v>
                </c:pt>
                <c:pt idx="367">
                  <c:v>5.1931486999999998E-2</c:v>
                </c:pt>
                <c:pt idx="368">
                  <c:v>1.6547282999999999E-2</c:v>
                </c:pt>
                <c:pt idx="370">
                  <c:v>2.4051677E-2</c:v>
                </c:pt>
                <c:pt idx="371">
                  <c:v>1.5914593000000001E-2</c:v>
                </c:pt>
                <c:pt idx="372">
                  <c:v>3.7575813999999999E-2</c:v>
                </c:pt>
                <c:pt idx="373">
                  <c:v>0.28133193699999998</c:v>
                </c:pt>
                <c:pt idx="374">
                  <c:v>0.23893578600000001</c:v>
                </c:pt>
                <c:pt idx="375">
                  <c:v>1.6722408000000001E-2</c:v>
                </c:pt>
                <c:pt idx="376">
                  <c:v>0.26464643999999998</c:v>
                </c:pt>
                <c:pt idx="377">
                  <c:v>0.15795937199999999</c:v>
                </c:pt>
                <c:pt idx="378">
                  <c:v>3.0644260999999999E-2</c:v>
                </c:pt>
                <c:pt idx="379">
                  <c:v>0.22173283599999999</c:v>
                </c:pt>
                <c:pt idx="380">
                  <c:v>4.1573811000000002E-2</c:v>
                </c:pt>
                <c:pt idx="381">
                  <c:v>0.13369751999999999</c:v>
                </c:pt>
                <c:pt idx="382">
                  <c:v>0.10557148500000001</c:v>
                </c:pt>
                <c:pt idx="383">
                  <c:v>3.2829846000000003E-2</c:v>
                </c:pt>
                <c:pt idx="384">
                  <c:v>3.3771281E-2</c:v>
                </c:pt>
                <c:pt idx="385">
                  <c:v>5.9809803000000002E-2</c:v>
                </c:pt>
                <c:pt idx="386">
                  <c:v>0.29983452500000002</c:v>
                </c:pt>
                <c:pt idx="387">
                  <c:v>9.2107991E-2</c:v>
                </c:pt>
                <c:pt idx="388">
                  <c:v>6.3889890000000003E-3</c:v>
                </c:pt>
                <c:pt idx="389">
                  <c:v>0.26505430499999999</c:v>
                </c:pt>
                <c:pt idx="390">
                  <c:v>1.8995097999999998E-2</c:v>
                </c:pt>
                <c:pt idx="391">
                  <c:v>2.6972218999999999E-2</c:v>
                </c:pt>
                <c:pt idx="392">
                  <c:v>1.0817307999999999E-2</c:v>
                </c:pt>
                <c:pt idx="394">
                  <c:v>4.0120125999999999E-2</c:v>
                </c:pt>
                <c:pt idx="395">
                  <c:v>5.8446151000000002E-2</c:v>
                </c:pt>
                <c:pt idx="396">
                  <c:v>1.9401807E-2</c:v>
                </c:pt>
                <c:pt idx="397">
                  <c:v>6.4636313000000001E-2</c:v>
                </c:pt>
                <c:pt idx="399">
                  <c:v>2.4752474999999999E-2</c:v>
                </c:pt>
                <c:pt idx="400">
                  <c:v>1.8181817999999999E-2</c:v>
                </c:pt>
                <c:pt idx="401">
                  <c:v>1.1312216999999999E-2</c:v>
                </c:pt>
                <c:pt idx="402">
                  <c:v>4.1418009999999998E-2</c:v>
                </c:pt>
                <c:pt idx="403">
                  <c:v>6.5243438000000001E-2</c:v>
                </c:pt>
                <c:pt idx="405">
                  <c:v>2.5418251999999999E-2</c:v>
                </c:pt>
                <c:pt idx="406">
                  <c:v>8.5228643000000007E-2</c:v>
                </c:pt>
                <c:pt idx="407">
                  <c:v>1.6534347000000001E-2</c:v>
                </c:pt>
                <c:pt idx="408">
                  <c:v>5.5445050000000003E-2</c:v>
                </c:pt>
                <c:pt idx="409">
                  <c:v>2.0678246000000001E-2</c:v>
                </c:pt>
                <c:pt idx="410">
                  <c:v>1.610825E-3</c:v>
                </c:pt>
                <c:pt idx="411">
                  <c:v>2.8280542999999998E-2</c:v>
                </c:pt>
                <c:pt idx="412">
                  <c:v>1.4157889E-2</c:v>
                </c:pt>
                <c:pt idx="413">
                  <c:v>4.1049101999999997E-2</c:v>
                </c:pt>
                <c:pt idx="414">
                  <c:v>3.9656772E-2</c:v>
                </c:pt>
                <c:pt idx="416">
                  <c:v>0.21066148800000001</c:v>
                </c:pt>
                <c:pt idx="417">
                  <c:v>0.120485905</c:v>
                </c:pt>
                <c:pt idx="418">
                  <c:v>3.6016948999999999E-2</c:v>
                </c:pt>
                <c:pt idx="419">
                  <c:v>0.106038463</c:v>
                </c:pt>
                <c:pt idx="420">
                  <c:v>6.4385833000000003E-2</c:v>
                </c:pt>
                <c:pt idx="421">
                  <c:v>1.28498E-2</c:v>
                </c:pt>
                <c:pt idx="422">
                  <c:v>0.141159953</c:v>
                </c:pt>
                <c:pt idx="423">
                  <c:v>0.168682309</c:v>
                </c:pt>
                <c:pt idx="424">
                  <c:v>0.256023469</c:v>
                </c:pt>
                <c:pt idx="425">
                  <c:v>5.7339449999999998E-3</c:v>
                </c:pt>
                <c:pt idx="427">
                  <c:v>5.6552650000000003E-2</c:v>
                </c:pt>
                <c:pt idx="428">
                  <c:v>1.7732702999999999E-2</c:v>
                </c:pt>
                <c:pt idx="429">
                  <c:v>2.9283802000000001E-2</c:v>
                </c:pt>
                <c:pt idx="430">
                  <c:v>0.19035714500000001</c:v>
                </c:pt>
                <c:pt idx="431">
                  <c:v>5.8962260000000001E-3</c:v>
                </c:pt>
                <c:pt idx="432">
                  <c:v>5.0755768999999999E-2</c:v>
                </c:pt>
                <c:pt idx="433">
                  <c:v>0.196305957</c:v>
                </c:pt>
                <c:pt idx="434">
                  <c:v>1.3484358E-2</c:v>
                </c:pt>
                <c:pt idx="435">
                  <c:v>1.9422862999999999E-2</c:v>
                </c:pt>
                <c:pt idx="436">
                  <c:v>0.21090841499999999</c:v>
                </c:pt>
                <c:pt idx="437">
                  <c:v>5.4876885E-2</c:v>
                </c:pt>
                <c:pt idx="438">
                  <c:v>4.2914397E-2</c:v>
                </c:pt>
                <c:pt idx="439">
                  <c:v>2.4038462E-2</c:v>
                </c:pt>
                <c:pt idx="440">
                  <c:v>1.6952532999999999E-2</c:v>
                </c:pt>
                <c:pt idx="441">
                  <c:v>8.6918796000000006E-2</c:v>
                </c:pt>
                <c:pt idx="443">
                  <c:v>0.19438215</c:v>
                </c:pt>
                <c:pt idx="444">
                  <c:v>2.5826450000000002E-3</c:v>
                </c:pt>
                <c:pt idx="445">
                  <c:v>2.1210975E-2</c:v>
                </c:pt>
                <c:pt idx="446">
                  <c:v>4.0786059E-2</c:v>
                </c:pt>
                <c:pt idx="447">
                  <c:v>3.5589811999999998E-2</c:v>
                </c:pt>
                <c:pt idx="448">
                  <c:v>5.5374977999999998E-2</c:v>
                </c:pt>
                <c:pt idx="450">
                  <c:v>0.165642126</c:v>
                </c:pt>
                <c:pt idx="451">
                  <c:v>2.5019320000000001E-2</c:v>
                </c:pt>
                <c:pt idx="452">
                  <c:v>0.210178476</c:v>
                </c:pt>
                <c:pt idx="453">
                  <c:v>0.16247610000000001</c:v>
                </c:pt>
                <c:pt idx="455">
                  <c:v>4.1726591E-2</c:v>
                </c:pt>
                <c:pt idx="456">
                  <c:v>7.3371473000000006E-2</c:v>
                </c:pt>
                <c:pt idx="457">
                  <c:v>1.7197326999999998E-2</c:v>
                </c:pt>
                <c:pt idx="458">
                  <c:v>0.26647509899999999</c:v>
                </c:pt>
                <c:pt idx="460">
                  <c:v>3.0841166E-2</c:v>
                </c:pt>
                <c:pt idx="461">
                  <c:v>5.2717581999999999E-2</c:v>
                </c:pt>
                <c:pt idx="462">
                  <c:v>2.970101E-2</c:v>
                </c:pt>
                <c:pt idx="463">
                  <c:v>0.28088802699999998</c:v>
                </c:pt>
                <c:pt idx="464">
                  <c:v>7.4575982999999998E-2</c:v>
                </c:pt>
                <c:pt idx="465">
                  <c:v>2.7910686000000001E-2</c:v>
                </c:pt>
                <c:pt idx="466">
                  <c:v>4.7482279000000002E-2</c:v>
                </c:pt>
                <c:pt idx="467">
                  <c:v>1.6302669999999998E-2</c:v>
                </c:pt>
                <c:pt idx="468">
                  <c:v>5.0826606000000003E-2</c:v>
                </c:pt>
                <c:pt idx="469">
                  <c:v>0.18000482900000001</c:v>
                </c:pt>
                <c:pt idx="470">
                  <c:v>3.0409453999999999E-2</c:v>
                </c:pt>
                <c:pt idx="471">
                  <c:v>9.2451914999999996E-2</c:v>
                </c:pt>
                <c:pt idx="472">
                  <c:v>2.7717993999999999E-2</c:v>
                </c:pt>
                <c:pt idx="473">
                  <c:v>4.4449069000000001E-2</c:v>
                </c:pt>
                <c:pt idx="474">
                  <c:v>5.1510990000000001E-3</c:v>
                </c:pt>
                <c:pt idx="475">
                  <c:v>0.205364555</c:v>
                </c:pt>
                <c:pt idx="476">
                  <c:v>1.7182131E-2</c:v>
                </c:pt>
                <c:pt idx="477">
                  <c:v>2.8231124E-2</c:v>
                </c:pt>
                <c:pt idx="478">
                  <c:v>6.4089417999999995E-2</c:v>
                </c:pt>
                <c:pt idx="479">
                  <c:v>0.113199441</c:v>
                </c:pt>
                <c:pt idx="480">
                  <c:v>4.671546E-2</c:v>
                </c:pt>
                <c:pt idx="482">
                  <c:v>0.19414088299999999</c:v>
                </c:pt>
                <c:pt idx="483">
                  <c:v>2.8257348000000002E-2</c:v>
                </c:pt>
                <c:pt idx="484">
                  <c:v>1.2128563E-2</c:v>
                </c:pt>
                <c:pt idx="485">
                  <c:v>0.16672785500000001</c:v>
                </c:pt>
                <c:pt idx="486">
                  <c:v>0.18348067000000001</c:v>
                </c:pt>
                <c:pt idx="487">
                  <c:v>3.5713151999999998E-2</c:v>
                </c:pt>
                <c:pt idx="488">
                  <c:v>1.0787487E-2</c:v>
                </c:pt>
                <c:pt idx="490">
                  <c:v>9.3481670000000003E-2</c:v>
                </c:pt>
                <c:pt idx="491">
                  <c:v>0.133946605</c:v>
                </c:pt>
                <c:pt idx="493">
                  <c:v>1.9501950000000001E-2</c:v>
                </c:pt>
                <c:pt idx="494">
                  <c:v>7.7457794999999996E-2</c:v>
                </c:pt>
                <c:pt idx="495">
                  <c:v>4.5240005E-2</c:v>
                </c:pt>
                <c:pt idx="496">
                  <c:v>1.2581956E-2</c:v>
                </c:pt>
                <c:pt idx="498">
                  <c:v>0.21667112999999999</c:v>
                </c:pt>
                <c:pt idx="499">
                  <c:v>3.9239233999999998E-2</c:v>
                </c:pt>
                <c:pt idx="501">
                  <c:v>3.2894740000000001E-3</c:v>
                </c:pt>
                <c:pt idx="502">
                  <c:v>3.6434070999999998E-2</c:v>
                </c:pt>
                <c:pt idx="503">
                  <c:v>6.6332719999999998E-2</c:v>
                </c:pt>
                <c:pt idx="505">
                  <c:v>5.8816810999999997E-2</c:v>
                </c:pt>
                <c:pt idx="506">
                  <c:v>1.3641469999999999E-2</c:v>
                </c:pt>
                <c:pt idx="507">
                  <c:v>0.22925142400000001</c:v>
                </c:pt>
                <c:pt idx="508">
                  <c:v>2.9361219000000001E-2</c:v>
                </c:pt>
                <c:pt idx="509">
                  <c:v>3.0170819000000001E-2</c:v>
                </c:pt>
                <c:pt idx="510">
                  <c:v>0.16695700299999999</c:v>
                </c:pt>
                <c:pt idx="511">
                  <c:v>6.3318487000000007E-2</c:v>
                </c:pt>
                <c:pt idx="512">
                  <c:v>1.5957447E-2</c:v>
                </c:pt>
                <c:pt idx="513">
                  <c:v>0.22470375100000001</c:v>
                </c:pt>
                <c:pt idx="514">
                  <c:v>6.9870868000000003E-2</c:v>
                </c:pt>
                <c:pt idx="515">
                  <c:v>0.232518372</c:v>
                </c:pt>
                <c:pt idx="516">
                  <c:v>1.3636364E-2</c:v>
                </c:pt>
                <c:pt idx="517">
                  <c:v>9.0506839999999998E-3</c:v>
                </c:pt>
                <c:pt idx="518">
                  <c:v>0.245397169</c:v>
                </c:pt>
                <c:pt idx="519">
                  <c:v>4.5626722000000002E-2</c:v>
                </c:pt>
                <c:pt idx="520">
                  <c:v>0.11083327799999999</c:v>
                </c:pt>
                <c:pt idx="521">
                  <c:v>1.7757009000000001E-2</c:v>
                </c:pt>
                <c:pt idx="522">
                  <c:v>5.3882685999999999E-2</c:v>
                </c:pt>
                <c:pt idx="523">
                  <c:v>0.19307290499999999</c:v>
                </c:pt>
                <c:pt idx="525">
                  <c:v>0.27569172400000003</c:v>
                </c:pt>
                <c:pt idx="526">
                  <c:v>9.1839617999999998E-2</c:v>
                </c:pt>
                <c:pt idx="527">
                  <c:v>9.9116599999999992E-3</c:v>
                </c:pt>
                <c:pt idx="528">
                  <c:v>2.3191094999999998E-2</c:v>
                </c:pt>
                <c:pt idx="529">
                  <c:v>7.4842440000000001E-3</c:v>
                </c:pt>
                <c:pt idx="531">
                  <c:v>2.6323247000000001E-2</c:v>
                </c:pt>
                <c:pt idx="532">
                  <c:v>7.3667525999999997E-2</c:v>
                </c:pt>
                <c:pt idx="533">
                  <c:v>2.4077431999999999E-2</c:v>
                </c:pt>
                <c:pt idx="534">
                  <c:v>0.21504073400000001</c:v>
                </c:pt>
                <c:pt idx="535">
                  <c:v>6.7789101000000004E-2</c:v>
                </c:pt>
                <c:pt idx="536">
                  <c:v>0.28334099299999999</c:v>
                </c:pt>
                <c:pt idx="537">
                  <c:v>2.8210028000000002E-2</c:v>
                </c:pt>
                <c:pt idx="538">
                  <c:v>2.9738303000000001E-2</c:v>
                </c:pt>
                <c:pt idx="539">
                  <c:v>0.27063941499999999</c:v>
                </c:pt>
                <c:pt idx="540">
                  <c:v>0.114617122</c:v>
                </c:pt>
                <c:pt idx="541">
                  <c:v>0.12746590799999999</c:v>
                </c:pt>
                <c:pt idx="543">
                  <c:v>0.25265379799999999</c:v>
                </c:pt>
                <c:pt idx="544">
                  <c:v>6.3803915000000003E-2</c:v>
                </c:pt>
                <c:pt idx="545">
                  <c:v>0.14296235199999999</c:v>
                </c:pt>
                <c:pt idx="546">
                  <c:v>0.19046024</c:v>
                </c:pt>
                <c:pt idx="547">
                  <c:v>7.8115373000000002E-2</c:v>
                </c:pt>
                <c:pt idx="548">
                  <c:v>0.27386102400000001</c:v>
                </c:pt>
                <c:pt idx="549">
                  <c:v>5.0518210000000001E-2</c:v>
                </c:pt>
                <c:pt idx="550">
                  <c:v>5.0276025000000002E-2</c:v>
                </c:pt>
                <c:pt idx="551">
                  <c:v>1.6509434E-2</c:v>
                </c:pt>
                <c:pt idx="552">
                  <c:v>0.237875694</c:v>
                </c:pt>
                <c:pt idx="553">
                  <c:v>0.18478852700000001</c:v>
                </c:pt>
                <c:pt idx="554">
                  <c:v>6.7268994999999998E-2</c:v>
                </c:pt>
                <c:pt idx="555">
                  <c:v>4.5317374000000001E-2</c:v>
                </c:pt>
                <c:pt idx="556">
                  <c:v>0.16025319499999999</c:v>
                </c:pt>
                <c:pt idx="557">
                  <c:v>8.3444590000000003E-3</c:v>
                </c:pt>
                <c:pt idx="558">
                  <c:v>0.106909737</c:v>
                </c:pt>
                <c:pt idx="560">
                  <c:v>2.7553504999999999E-2</c:v>
                </c:pt>
                <c:pt idx="561">
                  <c:v>2.917256E-2</c:v>
                </c:pt>
                <c:pt idx="562">
                  <c:v>1.8037105000000001E-2</c:v>
                </c:pt>
                <c:pt idx="563">
                  <c:v>4.0522463000000002E-2</c:v>
                </c:pt>
                <c:pt idx="564">
                  <c:v>5.9397714999999997E-2</c:v>
                </c:pt>
                <c:pt idx="565">
                  <c:v>3.2616481000000003E-2</c:v>
                </c:pt>
                <c:pt idx="566">
                  <c:v>1.3761468000000001E-2</c:v>
                </c:pt>
                <c:pt idx="567">
                  <c:v>0.26747359999999998</c:v>
                </c:pt>
                <c:pt idx="568">
                  <c:v>2.7029892E-2</c:v>
                </c:pt>
                <c:pt idx="569">
                  <c:v>0.27549821600000002</c:v>
                </c:pt>
                <c:pt idx="570">
                  <c:v>0.19816560799999999</c:v>
                </c:pt>
                <c:pt idx="571">
                  <c:v>0.23947532999999999</c:v>
                </c:pt>
                <c:pt idx="572">
                  <c:v>1.6025639999999999E-3</c:v>
                </c:pt>
                <c:pt idx="573">
                  <c:v>9.9410149999999992E-3</c:v>
                </c:pt>
                <c:pt idx="574">
                  <c:v>0.192086964</c:v>
                </c:pt>
                <c:pt idx="576">
                  <c:v>9.7460248999999999E-2</c:v>
                </c:pt>
                <c:pt idx="577">
                  <c:v>3.5114799000000002E-2</c:v>
                </c:pt>
                <c:pt idx="578">
                  <c:v>1.6435986E-2</c:v>
                </c:pt>
                <c:pt idx="579">
                  <c:v>7.3031608999999997E-2</c:v>
                </c:pt>
                <c:pt idx="580">
                  <c:v>8.9605729999999995E-3</c:v>
                </c:pt>
                <c:pt idx="581">
                  <c:v>2.4880543000000001E-2</c:v>
                </c:pt>
                <c:pt idx="582">
                  <c:v>5.0068120000000001E-2</c:v>
                </c:pt>
                <c:pt idx="583">
                  <c:v>0.172012203</c:v>
                </c:pt>
                <c:pt idx="584">
                  <c:v>6.6195940000000003E-3</c:v>
                </c:pt>
                <c:pt idx="586">
                  <c:v>6.5789469999999999E-3</c:v>
                </c:pt>
                <c:pt idx="587">
                  <c:v>9.2905060999999997E-2</c:v>
                </c:pt>
                <c:pt idx="588">
                  <c:v>0.14540029199999999</c:v>
                </c:pt>
                <c:pt idx="589">
                  <c:v>3.9788983999999999E-2</c:v>
                </c:pt>
                <c:pt idx="590">
                  <c:v>8.7791688000000007E-2</c:v>
                </c:pt>
                <c:pt idx="591">
                  <c:v>4.6194928000000003E-2</c:v>
                </c:pt>
                <c:pt idx="592">
                  <c:v>3.9545375000000001E-2</c:v>
                </c:pt>
                <c:pt idx="593">
                  <c:v>8.9285709999999997E-3</c:v>
                </c:pt>
                <c:pt idx="595">
                  <c:v>1.2190167E-2</c:v>
                </c:pt>
                <c:pt idx="596">
                  <c:v>0.30571863199999999</c:v>
                </c:pt>
                <c:pt idx="597">
                  <c:v>0.33642694099999998</c:v>
                </c:pt>
                <c:pt idx="598">
                  <c:v>8.0213899999999998E-3</c:v>
                </c:pt>
                <c:pt idx="599">
                  <c:v>0.18686612999999999</c:v>
                </c:pt>
                <c:pt idx="600">
                  <c:v>1.7311535999999999E-2</c:v>
                </c:pt>
                <c:pt idx="601">
                  <c:v>0.28295557999999998</c:v>
                </c:pt>
                <c:pt idx="602">
                  <c:v>0.156764136</c:v>
                </c:pt>
                <c:pt idx="603">
                  <c:v>4.9407110000000004E-3</c:v>
                </c:pt>
                <c:pt idx="604">
                  <c:v>8.3010665999999997E-2</c:v>
                </c:pt>
                <c:pt idx="605">
                  <c:v>0.190841805</c:v>
                </c:pt>
                <c:pt idx="606">
                  <c:v>6.1923077E-2</c:v>
                </c:pt>
                <c:pt idx="607">
                  <c:v>0.248762118</c:v>
                </c:pt>
                <c:pt idx="608">
                  <c:v>0.20410862499999999</c:v>
                </c:pt>
                <c:pt idx="609">
                  <c:v>0.147653903</c:v>
                </c:pt>
                <c:pt idx="610">
                  <c:v>0.16972137900000001</c:v>
                </c:pt>
                <c:pt idx="611">
                  <c:v>0.24955698000000001</c:v>
                </c:pt>
                <c:pt idx="612">
                  <c:v>1.4057093E-2</c:v>
                </c:pt>
                <c:pt idx="613">
                  <c:v>4.8882303000000002E-2</c:v>
                </c:pt>
                <c:pt idx="614">
                  <c:v>1.5371101999999999E-2</c:v>
                </c:pt>
                <c:pt idx="615">
                  <c:v>0.101951378</c:v>
                </c:pt>
                <c:pt idx="616">
                  <c:v>2.278838E-2</c:v>
                </c:pt>
                <c:pt idx="617">
                  <c:v>0.28375511599999997</c:v>
                </c:pt>
                <c:pt idx="618">
                  <c:v>0.25002891700000002</c:v>
                </c:pt>
                <c:pt idx="619">
                  <c:v>0.21121276999999999</c:v>
                </c:pt>
                <c:pt idx="620">
                  <c:v>2.8436539E-2</c:v>
                </c:pt>
                <c:pt idx="621">
                  <c:v>7.6102894000000004E-2</c:v>
                </c:pt>
                <c:pt idx="622">
                  <c:v>2.2536058000000001E-2</c:v>
                </c:pt>
                <c:pt idx="623">
                  <c:v>3.6932629000000002E-2</c:v>
                </c:pt>
                <c:pt idx="625">
                  <c:v>0.29329440200000001</c:v>
                </c:pt>
                <c:pt idx="626">
                  <c:v>0.250584582</c:v>
                </c:pt>
                <c:pt idx="627">
                  <c:v>6.1215970000000001E-2</c:v>
                </c:pt>
                <c:pt idx="628">
                  <c:v>1.7069328000000002E-2</c:v>
                </c:pt>
                <c:pt idx="629">
                  <c:v>3.1773870000000003E-2</c:v>
                </c:pt>
                <c:pt idx="630">
                  <c:v>0.203175628</c:v>
                </c:pt>
                <c:pt idx="631">
                  <c:v>7.0749178999999995E-2</c:v>
                </c:pt>
                <c:pt idx="632">
                  <c:v>3.3944772999999998E-2</c:v>
                </c:pt>
                <c:pt idx="633">
                  <c:v>5.3393450000000002E-2</c:v>
                </c:pt>
                <c:pt idx="634">
                  <c:v>0.251789557</c:v>
                </c:pt>
                <c:pt idx="635">
                  <c:v>2.4480682E-2</c:v>
                </c:pt>
                <c:pt idx="636">
                  <c:v>8.0818969999999993E-3</c:v>
                </c:pt>
                <c:pt idx="637">
                  <c:v>2.0380434999999999E-2</c:v>
                </c:pt>
                <c:pt idx="638">
                  <c:v>1.3044126E-2</c:v>
                </c:pt>
                <c:pt idx="639">
                  <c:v>8.4092817E-2</c:v>
                </c:pt>
                <c:pt idx="641">
                  <c:v>1.8142924000000001E-2</c:v>
                </c:pt>
                <c:pt idx="642">
                  <c:v>2.3148148E-2</c:v>
                </c:pt>
                <c:pt idx="643">
                  <c:v>7.6212967000000006E-2</c:v>
                </c:pt>
                <c:pt idx="644">
                  <c:v>0.210586566</c:v>
                </c:pt>
                <c:pt idx="645">
                  <c:v>3.9461027000000003E-2</c:v>
                </c:pt>
                <c:pt idx="646">
                  <c:v>0.25446618999999998</c:v>
                </c:pt>
                <c:pt idx="647">
                  <c:v>0.241381765</c:v>
                </c:pt>
                <c:pt idx="648">
                  <c:v>0.29470012099999998</c:v>
                </c:pt>
                <c:pt idx="649">
                  <c:v>8.4670825000000005E-2</c:v>
                </c:pt>
                <c:pt idx="650">
                  <c:v>5.5555559999999997E-3</c:v>
                </c:pt>
                <c:pt idx="651">
                  <c:v>4.5010680999999997E-2</c:v>
                </c:pt>
                <c:pt idx="652">
                  <c:v>7.0224720000000001E-3</c:v>
                </c:pt>
                <c:pt idx="653">
                  <c:v>3.1604457000000002E-2</c:v>
                </c:pt>
                <c:pt idx="654">
                  <c:v>4.4396544000000003E-2</c:v>
                </c:pt>
                <c:pt idx="655">
                  <c:v>6.5749964999999994E-2</c:v>
                </c:pt>
                <c:pt idx="656">
                  <c:v>1.8518519000000001E-2</c:v>
                </c:pt>
                <c:pt idx="657">
                  <c:v>8.7469158000000005E-2</c:v>
                </c:pt>
                <c:pt idx="658">
                  <c:v>1.2484604999999999E-2</c:v>
                </c:pt>
                <c:pt idx="659">
                  <c:v>4.8095435999999998E-2</c:v>
                </c:pt>
                <c:pt idx="660">
                  <c:v>3.9790282000000003E-2</c:v>
                </c:pt>
                <c:pt idx="661">
                  <c:v>7.0718354999999997E-2</c:v>
                </c:pt>
                <c:pt idx="662">
                  <c:v>0.205609499</c:v>
                </c:pt>
                <c:pt idx="663">
                  <c:v>0.307443207</c:v>
                </c:pt>
                <c:pt idx="664">
                  <c:v>6.8681319999999999E-3</c:v>
                </c:pt>
                <c:pt idx="665">
                  <c:v>5.8962260000000001E-3</c:v>
                </c:pt>
                <c:pt idx="666">
                  <c:v>5.4800618000000002E-2</c:v>
                </c:pt>
                <c:pt idx="667">
                  <c:v>3.9051606000000003E-2</c:v>
                </c:pt>
                <c:pt idx="668">
                  <c:v>4.784689E-3</c:v>
                </c:pt>
                <c:pt idx="669">
                  <c:v>3.0073394999999999E-2</c:v>
                </c:pt>
                <c:pt idx="670">
                  <c:v>0.25557643899999999</c:v>
                </c:pt>
                <c:pt idx="671">
                  <c:v>3.6749295000000001E-2</c:v>
                </c:pt>
                <c:pt idx="672">
                  <c:v>3.3882401999999999E-2</c:v>
                </c:pt>
                <c:pt idx="673">
                  <c:v>2.3291925000000002E-2</c:v>
                </c:pt>
                <c:pt idx="674">
                  <c:v>1.4740566E-2</c:v>
                </c:pt>
                <c:pt idx="675">
                  <c:v>2.1943165000000001E-2</c:v>
                </c:pt>
                <c:pt idx="677">
                  <c:v>1.867065E-2</c:v>
                </c:pt>
                <c:pt idx="678">
                  <c:v>2.8712059000000002E-2</c:v>
                </c:pt>
                <c:pt idx="679">
                  <c:v>7.7602584000000002E-2</c:v>
                </c:pt>
                <c:pt idx="680">
                  <c:v>1.9309405000000002E-2</c:v>
                </c:pt>
                <c:pt idx="681">
                  <c:v>1.9799111000000001E-2</c:v>
                </c:pt>
                <c:pt idx="682">
                  <c:v>1.2598814E-2</c:v>
                </c:pt>
                <c:pt idx="683">
                  <c:v>7.8080678000000001E-2</c:v>
                </c:pt>
                <c:pt idx="684">
                  <c:v>8.9992017999999993E-2</c:v>
                </c:pt>
                <c:pt idx="685">
                  <c:v>0.21896823800000001</c:v>
                </c:pt>
                <c:pt idx="686">
                  <c:v>1.21875E-2</c:v>
                </c:pt>
                <c:pt idx="687">
                  <c:v>0.17541442900000001</c:v>
                </c:pt>
                <c:pt idx="688">
                  <c:v>2.3195876000000001E-2</c:v>
                </c:pt>
                <c:pt idx="689">
                  <c:v>6.5513630000000002E-3</c:v>
                </c:pt>
                <c:pt idx="690">
                  <c:v>2.9943016999999999E-2</c:v>
                </c:pt>
                <c:pt idx="691">
                  <c:v>2.7502749999999999E-3</c:v>
                </c:pt>
                <c:pt idx="692">
                  <c:v>8.3464108999999995E-2</c:v>
                </c:pt>
                <c:pt idx="693">
                  <c:v>5.0565771000000002E-2</c:v>
                </c:pt>
                <c:pt idx="694">
                  <c:v>2.6205450000000002E-3</c:v>
                </c:pt>
                <c:pt idx="695">
                  <c:v>3.9382926999999998E-2</c:v>
                </c:pt>
                <c:pt idx="696">
                  <c:v>0.192993148</c:v>
                </c:pt>
                <c:pt idx="697">
                  <c:v>2.8399601E-2</c:v>
                </c:pt>
                <c:pt idx="698">
                  <c:v>0.265511314</c:v>
                </c:pt>
                <c:pt idx="699">
                  <c:v>0.16766368200000001</c:v>
                </c:pt>
                <c:pt idx="700">
                  <c:v>6.5085087E-2</c:v>
                </c:pt>
                <c:pt idx="701">
                  <c:v>4.6221551E-2</c:v>
                </c:pt>
                <c:pt idx="702">
                  <c:v>0.12761968800000001</c:v>
                </c:pt>
                <c:pt idx="703">
                  <c:v>2.6608082000000002E-2</c:v>
                </c:pt>
                <c:pt idx="704">
                  <c:v>3.1373354999999999E-2</c:v>
                </c:pt>
                <c:pt idx="705">
                  <c:v>2.8376100000000001E-2</c:v>
                </c:pt>
                <c:pt idx="706">
                  <c:v>0.280537853</c:v>
                </c:pt>
                <c:pt idx="707">
                  <c:v>3.5270658000000003E-2</c:v>
                </c:pt>
                <c:pt idx="708">
                  <c:v>9.3749999999999997E-3</c:v>
                </c:pt>
                <c:pt idx="709">
                  <c:v>0.218320076</c:v>
                </c:pt>
                <c:pt idx="710">
                  <c:v>2.9977720999999999E-2</c:v>
                </c:pt>
                <c:pt idx="711">
                  <c:v>7.2890677000000001E-2</c:v>
                </c:pt>
                <c:pt idx="712">
                  <c:v>8.5297770000000005E-3</c:v>
                </c:pt>
                <c:pt idx="713">
                  <c:v>0.26381911000000002</c:v>
                </c:pt>
                <c:pt idx="714">
                  <c:v>3.8439635999999999E-2</c:v>
                </c:pt>
                <c:pt idx="715">
                  <c:v>0.223771317</c:v>
                </c:pt>
                <c:pt idx="716">
                  <c:v>2.0808645000000001E-2</c:v>
                </c:pt>
                <c:pt idx="717">
                  <c:v>0.26661695299999999</c:v>
                </c:pt>
                <c:pt idx="718">
                  <c:v>7.9550371999999994E-2</c:v>
                </c:pt>
                <c:pt idx="719">
                  <c:v>0.20369965800000001</c:v>
                </c:pt>
                <c:pt idx="720">
                  <c:v>6.1910011000000001E-2</c:v>
                </c:pt>
                <c:pt idx="721">
                  <c:v>1.6436554999999999E-2</c:v>
                </c:pt>
                <c:pt idx="722">
                  <c:v>0.119946979</c:v>
                </c:pt>
                <c:pt idx="723">
                  <c:v>6.5184043999999997E-2</c:v>
                </c:pt>
                <c:pt idx="724">
                  <c:v>1.0204082E-2</c:v>
                </c:pt>
                <c:pt idx="725">
                  <c:v>0.155575719</c:v>
                </c:pt>
                <c:pt idx="726">
                  <c:v>3.0380556E-2</c:v>
                </c:pt>
                <c:pt idx="728">
                  <c:v>0.131630249</c:v>
                </c:pt>
                <c:pt idx="729">
                  <c:v>2.4752474999999999E-2</c:v>
                </c:pt>
                <c:pt idx="730">
                  <c:v>2.3274067999999998E-2</c:v>
                </c:pt>
                <c:pt idx="731">
                  <c:v>7.3443247000000003E-2</c:v>
                </c:pt>
                <c:pt idx="732">
                  <c:v>5.3418800000000002E-3</c:v>
                </c:pt>
                <c:pt idx="733">
                  <c:v>0.139213478</c:v>
                </c:pt>
                <c:pt idx="734">
                  <c:v>0.111088141</c:v>
                </c:pt>
                <c:pt idx="735">
                  <c:v>0.17939239000000001</c:v>
                </c:pt>
                <c:pt idx="736">
                  <c:v>2.4713177999999999E-2</c:v>
                </c:pt>
                <c:pt idx="737">
                  <c:v>1.1682243E-2</c:v>
                </c:pt>
                <c:pt idx="738">
                  <c:v>2.8897220000000001E-2</c:v>
                </c:pt>
                <c:pt idx="739">
                  <c:v>2.7917274999999998E-2</c:v>
                </c:pt>
                <c:pt idx="740">
                  <c:v>0.283868654</c:v>
                </c:pt>
                <c:pt idx="741">
                  <c:v>0.132658411</c:v>
                </c:pt>
                <c:pt idx="742">
                  <c:v>5.1917273E-2</c:v>
                </c:pt>
                <c:pt idx="743">
                  <c:v>3.9269852000000001E-2</c:v>
                </c:pt>
                <c:pt idx="744">
                  <c:v>9.3953897999999994E-2</c:v>
                </c:pt>
                <c:pt idx="745">
                  <c:v>1.7788517E-2</c:v>
                </c:pt>
                <c:pt idx="747">
                  <c:v>4.0172092E-2</c:v>
                </c:pt>
                <c:pt idx="748">
                  <c:v>1.5095442000000001E-2</c:v>
                </c:pt>
                <c:pt idx="750">
                  <c:v>6.0923860000000003E-2</c:v>
                </c:pt>
                <c:pt idx="751">
                  <c:v>3.2432845000000002E-2</c:v>
                </c:pt>
                <c:pt idx="752">
                  <c:v>0.193459402</c:v>
                </c:pt>
                <c:pt idx="753">
                  <c:v>4.0957269999999997E-2</c:v>
                </c:pt>
                <c:pt idx="754">
                  <c:v>4.322111E-2</c:v>
                </c:pt>
                <c:pt idx="755">
                  <c:v>2.8094105000000001E-2</c:v>
                </c:pt>
                <c:pt idx="756">
                  <c:v>0.16338037699999999</c:v>
                </c:pt>
                <c:pt idx="757">
                  <c:v>0.140392767</c:v>
                </c:pt>
                <c:pt idx="759">
                  <c:v>7.1957236999999993E-2</c:v>
                </c:pt>
                <c:pt idx="760">
                  <c:v>7.4361711999999996E-2</c:v>
                </c:pt>
                <c:pt idx="761">
                  <c:v>8.0106188999999994E-2</c:v>
                </c:pt>
                <c:pt idx="762">
                  <c:v>2.4645223000000001E-2</c:v>
                </c:pt>
                <c:pt idx="763">
                  <c:v>4.2397122000000002E-2</c:v>
                </c:pt>
                <c:pt idx="764">
                  <c:v>0.23559171800000001</c:v>
                </c:pt>
                <c:pt idx="765">
                  <c:v>0.27589415099999998</c:v>
                </c:pt>
                <c:pt idx="766">
                  <c:v>0.254065551</c:v>
                </c:pt>
                <c:pt idx="767">
                  <c:v>0.25304408</c:v>
                </c:pt>
                <c:pt idx="768">
                  <c:v>2.5978101999999999E-2</c:v>
                </c:pt>
                <c:pt idx="769">
                  <c:v>0.13650269700000001</c:v>
                </c:pt>
                <c:pt idx="770">
                  <c:v>1.3157889999999999E-3</c:v>
                </c:pt>
                <c:pt idx="771">
                  <c:v>0.24467607599999999</c:v>
                </c:pt>
                <c:pt idx="772">
                  <c:v>0.10519300299999999</c:v>
                </c:pt>
                <c:pt idx="773">
                  <c:v>1.8539325999999998E-2</c:v>
                </c:pt>
                <c:pt idx="774">
                  <c:v>2.5143677999999999E-2</c:v>
                </c:pt>
                <c:pt idx="775">
                  <c:v>2.3781007E-2</c:v>
                </c:pt>
                <c:pt idx="776">
                  <c:v>0.26839132799999998</c:v>
                </c:pt>
                <c:pt idx="777">
                  <c:v>8.3891045999999997E-2</c:v>
                </c:pt>
                <c:pt idx="778">
                  <c:v>0.101709672</c:v>
                </c:pt>
                <c:pt idx="779">
                  <c:v>3.8845726999999997E-2</c:v>
                </c:pt>
                <c:pt idx="780">
                  <c:v>7.6925839999999995E-2</c:v>
                </c:pt>
                <c:pt idx="781">
                  <c:v>3.6151960000000002E-3</c:v>
                </c:pt>
                <c:pt idx="782">
                  <c:v>6.9573279999999996E-3</c:v>
                </c:pt>
                <c:pt idx="783">
                  <c:v>4.5935412000000002E-2</c:v>
                </c:pt>
                <c:pt idx="784">
                  <c:v>0.22361869300000001</c:v>
                </c:pt>
                <c:pt idx="785">
                  <c:v>0.14374846899999999</c:v>
                </c:pt>
                <c:pt idx="786">
                  <c:v>1.3586957E-2</c:v>
                </c:pt>
                <c:pt idx="787">
                  <c:v>8.1793830000000001E-3</c:v>
                </c:pt>
                <c:pt idx="788">
                  <c:v>0.28008312400000002</c:v>
                </c:pt>
                <c:pt idx="790">
                  <c:v>0.20757166399999999</c:v>
                </c:pt>
                <c:pt idx="791">
                  <c:v>8.9745950000000005E-2</c:v>
                </c:pt>
                <c:pt idx="792">
                  <c:v>0.107188502</c:v>
                </c:pt>
                <c:pt idx="793">
                  <c:v>1.4663346000000001E-2</c:v>
                </c:pt>
                <c:pt idx="794">
                  <c:v>2.6512887999999998E-2</c:v>
                </c:pt>
                <c:pt idx="795">
                  <c:v>6.0679610000000002E-3</c:v>
                </c:pt>
                <c:pt idx="796">
                  <c:v>0.231938065</c:v>
                </c:pt>
                <c:pt idx="797">
                  <c:v>0.221492988</c:v>
                </c:pt>
                <c:pt idx="798">
                  <c:v>0.12660253499999999</c:v>
                </c:pt>
                <c:pt idx="799">
                  <c:v>3.2051282E-2</c:v>
                </c:pt>
                <c:pt idx="800">
                  <c:v>3.5553373999999999E-2</c:v>
                </c:pt>
                <c:pt idx="801">
                  <c:v>0.25818960800000001</c:v>
                </c:pt>
                <c:pt idx="804">
                  <c:v>3.2513275000000001E-2</c:v>
                </c:pt>
                <c:pt idx="805">
                  <c:v>2.5956284E-2</c:v>
                </c:pt>
                <c:pt idx="806">
                  <c:v>2.2880286E-2</c:v>
                </c:pt>
                <c:pt idx="808">
                  <c:v>5.4621849E-2</c:v>
                </c:pt>
                <c:pt idx="809">
                  <c:v>0.26099316500000003</c:v>
                </c:pt>
                <c:pt idx="810">
                  <c:v>2.6684060999999999E-2</c:v>
                </c:pt>
                <c:pt idx="811">
                  <c:v>0.13019106699999999</c:v>
                </c:pt>
                <c:pt idx="812">
                  <c:v>4.4253981999999997E-2</c:v>
                </c:pt>
                <c:pt idx="813">
                  <c:v>1.1204482E-2</c:v>
                </c:pt>
                <c:pt idx="814">
                  <c:v>7.8813113000000004E-2</c:v>
                </c:pt>
                <c:pt idx="815">
                  <c:v>0.24908272000000001</c:v>
                </c:pt>
                <c:pt idx="816">
                  <c:v>9.7698650000000008E-3</c:v>
                </c:pt>
                <c:pt idx="817">
                  <c:v>5.9077586000000001E-2</c:v>
                </c:pt>
                <c:pt idx="818">
                  <c:v>3.8401333000000003E-2</c:v>
                </c:pt>
                <c:pt idx="819">
                  <c:v>2.3923445000000002E-2</c:v>
                </c:pt>
                <c:pt idx="820">
                  <c:v>2.0796196999999999E-2</c:v>
                </c:pt>
                <c:pt idx="821">
                  <c:v>1.1699569999999999E-2</c:v>
                </c:pt>
                <c:pt idx="822">
                  <c:v>5.4981372000000001E-2</c:v>
                </c:pt>
                <c:pt idx="823">
                  <c:v>1.1671335E-2</c:v>
                </c:pt>
                <c:pt idx="824">
                  <c:v>0.27543753100000001</c:v>
                </c:pt>
                <c:pt idx="825">
                  <c:v>2.7994871000000001E-2</c:v>
                </c:pt>
                <c:pt idx="826">
                  <c:v>0.15032926199999999</c:v>
                </c:pt>
                <c:pt idx="827">
                  <c:v>3.2150206000000001E-2</c:v>
                </c:pt>
                <c:pt idx="828">
                  <c:v>3.2371174000000003E-2</c:v>
                </c:pt>
                <c:pt idx="829">
                  <c:v>4.4384980999999997E-2</c:v>
                </c:pt>
                <c:pt idx="831">
                  <c:v>1.2376237999999999E-2</c:v>
                </c:pt>
                <c:pt idx="832">
                  <c:v>8.5789401000000001E-2</c:v>
                </c:pt>
                <c:pt idx="834">
                  <c:v>0.17840694000000001</c:v>
                </c:pt>
                <c:pt idx="835">
                  <c:v>7.9923270000000005E-3</c:v>
                </c:pt>
                <c:pt idx="836">
                  <c:v>3.0136850999999999E-2</c:v>
                </c:pt>
                <c:pt idx="837">
                  <c:v>6.4390518999999993E-2</c:v>
                </c:pt>
                <c:pt idx="838">
                  <c:v>1.7879353000000001E-2</c:v>
                </c:pt>
                <c:pt idx="839">
                  <c:v>0.26308693799999999</c:v>
                </c:pt>
                <c:pt idx="840">
                  <c:v>6.7868136999999995E-2</c:v>
                </c:pt>
                <c:pt idx="841">
                  <c:v>0.23668314100000001</c:v>
                </c:pt>
                <c:pt idx="842">
                  <c:v>3.5441658000000001E-2</c:v>
                </c:pt>
                <c:pt idx="843">
                  <c:v>3.0422107E-2</c:v>
                </c:pt>
                <c:pt idx="844">
                  <c:v>3.1273663E-2</c:v>
                </c:pt>
                <c:pt idx="845">
                  <c:v>8.4242830000000005E-2</c:v>
                </c:pt>
                <c:pt idx="846">
                  <c:v>2.670867E-2</c:v>
                </c:pt>
                <c:pt idx="847">
                  <c:v>7.5096408000000003E-2</c:v>
                </c:pt>
                <c:pt idx="848">
                  <c:v>0.22215923000000001</c:v>
                </c:pt>
                <c:pt idx="849">
                  <c:v>6.8770143000000006E-2</c:v>
                </c:pt>
                <c:pt idx="850">
                  <c:v>6.2903226000000007E-2</c:v>
                </c:pt>
                <c:pt idx="851">
                  <c:v>0.107263202</c:v>
                </c:pt>
                <c:pt idx="852">
                  <c:v>0.27817232400000003</c:v>
                </c:pt>
                <c:pt idx="853">
                  <c:v>4.4473969000000002E-2</c:v>
                </c:pt>
                <c:pt idx="854">
                  <c:v>0.225525646</c:v>
                </c:pt>
                <c:pt idx="855">
                  <c:v>6.4959021000000006E-2</c:v>
                </c:pt>
                <c:pt idx="856">
                  <c:v>1.5435030000000001E-2</c:v>
                </c:pt>
                <c:pt idx="857">
                  <c:v>3.1863155999999997E-2</c:v>
                </c:pt>
                <c:pt idx="859">
                  <c:v>0.103813682</c:v>
                </c:pt>
                <c:pt idx="860">
                  <c:v>0.26385161499999998</c:v>
                </c:pt>
                <c:pt idx="861">
                  <c:v>3.9655296999999999E-2</c:v>
                </c:pt>
                <c:pt idx="862">
                  <c:v>2.9372497000000001E-2</c:v>
                </c:pt>
                <c:pt idx="863">
                  <c:v>1.1588706000000001E-2</c:v>
                </c:pt>
                <c:pt idx="865">
                  <c:v>5.5718230000000001E-2</c:v>
                </c:pt>
                <c:pt idx="866">
                  <c:v>0.177057718</c:v>
                </c:pt>
                <c:pt idx="868">
                  <c:v>0.234476554</c:v>
                </c:pt>
                <c:pt idx="869">
                  <c:v>0.105389925</c:v>
                </c:pt>
                <c:pt idx="870">
                  <c:v>1.2541806000000001E-2</c:v>
                </c:pt>
                <c:pt idx="871">
                  <c:v>0.151410351</c:v>
                </c:pt>
                <c:pt idx="872">
                  <c:v>2.4908758999999999E-2</c:v>
                </c:pt>
                <c:pt idx="873">
                  <c:v>8.3304015999999995E-2</c:v>
                </c:pt>
                <c:pt idx="874">
                  <c:v>3.5985475000000003E-2</c:v>
                </c:pt>
                <c:pt idx="875">
                  <c:v>0.25391075000000002</c:v>
                </c:pt>
                <c:pt idx="876">
                  <c:v>5.4179570000000002E-3</c:v>
                </c:pt>
                <c:pt idx="877">
                  <c:v>1.6181230000000001E-2</c:v>
                </c:pt>
                <c:pt idx="878">
                  <c:v>5.0193667999999997E-2</c:v>
                </c:pt>
                <c:pt idx="879">
                  <c:v>4.3521928000000001E-2</c:v>
                </c:pt>
                <c:pt idx="880">
                  <c:v>2.2658826999999999E-2</c:v>
                </c:pt>
                <c:pt idx="881">
                  <c:v>0.23400897000000001</c:v>
                </c:pt>
                <c:pt idx="882">
                  <c:v>0.157765234</c:v>
                </c:pt>
                <c:pt idx="883">
                  <c:v>0.27457875100000001</c:v>
                </c:pt>
                <c:pt idx="884">
                  <c:v>0.106362663</c:v>
                </c:pt>
                <c:pt idx="885">
                  <c:v>4.6532978000000003E-2</c:v>
                </c:pt>
                <c:pt idx="886">
                  <c:v>0.17461712300000001</c:v>
                </c:pt>
                <c:pt idx="887">
                  <c:v>4.1938349E-2</c:v>
                </c:pt>
                <c:pt idx="888">
                  <c:v>7.7869391999999996E-2</c:v>
                </c:pt>
                <c:pt idx="889">
                  <c:v>7.1145946000000002E-2</c:v>
                </c:pt>
                <c:pt idx="890">
                  <c:v>0.25499944000000002</c:v>
                </c:pt>
                <c:pt idx="891">
                  <c:v>2.603544E-2</c:v>
                </c:pt>
                <c:pt idx="892">
                  <c:v>0.24408143099999999</c:v>
                </c:pt>
                <c:pt idx="893">
                  <c:v>1.6135971999999998E-2</c:v>
                </c:pt>
                <c:pt idx="895">
                  <c:v>0.238683494</c:v>
                </c:pt>
                <c:pt idx="896">
                  <c:v>3.8195966999999997E-2</c:v>
                </c:pt>
                <c:pt idx="897">
                  <c:v>4.1202519999999999E-2</c:v>
                </c:pt>
                <c:pt idx="898">
                  <c:v>6.0821584999999997E-2</c:v>
                </c:pt>
                <c:pt idx="899">
                  <c:v>3.8903121999999998E-2</c:v>
                </c:pt>
                <c:pt idx="900">
                  <c:v>0.24036051</c:v>
                </c:pt>
                <c:pt idx="901">
                  <c:v>0.14037974</c:v>
                </c:pt>
                <c:pt idx="902">
                  <c:v>5.4989827999999998E-2</c:v>
                </c:pt>
                <c:pt idx="903">
                  <c:v>1.2722280000000001E-2</c:v>
                </c:pt>
                <c:pt idx="904">
                  <c:v>0.29910891099999998</c:v>
                </c:pt>
                <c:pt idx="905">
                  <c:v>0.28671154799999998</c:v>
                </c:pt>
                <c:pt idx="906">
                  <c:v>0.20528705899999999</c:v>
                </c:pt>
                <c:pt idx="907">
                  <c:v>7.1947795999999994E-2</c:v>
                </c:pt>
                <c:pt idx="908">
                  <c:v>0.10572908</c:v>
                </c:pt>
                <c:pt idx="910">
                  <c:v>8.6565099999999992E-3</c:v>
                </c:pt>
                <c:pt idx="911">
                  <c:v>4.4365571999999999E-2</c:v>
                </c:pt>
                <c:pt idx="912">
                  <c:v>0.220845187</c:v>
                </c:pt>
                <c:pt idx="913">
                  <c:v>0.12936234299999999</c:v>
                </c:pt>
                <c:pt idx="914">
                  <c:v>4.6440805000000002E-2</c:v>
                </c:pt>
                <c:pt idx="915">
                  <c:v>0.239517129</c:v>
                </c:pt>
                <c:pt idx="916">
                  <c:v>6.4413322999999995E-2</c:v>
                </c:pt>
                <c:pt idx="917">
                  <c:v>0.18879694299999999</c:v>
                </c:pt>
                <c:pt idx="919">
                  <c:v>5.1187150000000002E-3</c:v>
                </c:pt>
                <c:pt idx="920">
                  <c:v>1.8987848000000002E-2</c:v>
                </c:pt>
                <c:pt idx="921">
                  <c:v>5.7339449999999998E-3</c:v>
                </c:pt>
                <c:pt idx="922">
                  <c:v>0.26526997400000002</c:v>
                </c:pt>
                <c:pt idx="923">
                  <c:v>0.242213601</c:v>
                </c:pt>
                <c:pt idx="925">
                  <c:v>4.3090241000000001E-2</c:v>
                </c:pt>
                <c:pt idx="926">
                  <c:v>0.20277531400000001</c:v>
                </c:pt>
                <c:pt idx="927">
                  <c:v>0.17040026799999999</c:v>
                </c:pt>
                <c:pt idx="928">
                  <c:v>2.9778393E-2</c:v>
                </c:pt>
                <c:pt idx="929">
                  <c:v>2.9374111000000001E-2</c:v>
                </c:pt>
                <c:pt idx="930">
                  <c:v>2.4305555999999999E-2</c:v>
                </c:pt>
                <c:pt idx="931">
                  <c:v>0.25310888399999998</c:v>
                </c:pt>
                <c:pt idx="932">
                  <c:v>1.076555E-2</c:v>
                </c:pt>
                <c:pt idx="934">
                  <c:v>3.4571519000000002E-2</c:v>
                </c:pt>
                <c:pt idx="935">
                  <c:v>3.4773262999999999E-2</c:v>
                </c:pt>
                <c:pt idx="936">
                  <c:v>0.13409647099999999</c:v>
                </c:pt>
                <c:pt idx="937">
                  <c:v>0.15924511299999999</c:v>
                </c:pt>
                <c:pt idx="938">
                  <c:v>0.255975167</c:v>
                </c:pt>
                <c:pt idx="939">
                  <c:v>8.5034010000000007E-3</c:v>
                </c:pt>
                <c:pt idx="940">
                  <c:v>0.179496027</c:v>
                </c:pt>
                <c:pt idx="941">
                  <c:v>2.4051677E-2</c:v>
                </c:pt>
                <c:pt idx="942">
                  <c:v>5.5582869E-2</c:v>
                </c:pt>
                <c:pt idx="943">
                  <c:v>0.311206918</c:v>
                </c:pt>
                <c:pt idx="944">
                  <c:v>2.394636E-2</c:v>
                </c:pt>
                <c:pt idx="945">
                  <c:v>2.2067692999999999E-2</c:v>
                </c:pt>
                <c:pt idx="946">
                  <c:v>0.26201538299999999</c:v>
                </c:pt>
                <c:pt idx="947">
                  <c:v>0.22533479200000001</c:v>
                </c:pt>
                <c:pt idx="948">
                  <c:v>0.20631735600000001</c:v>
                </c:pt>
                <c:pt idx="949">
                  <c:v>3.2359774000000001E-2</c:v>
                </c:pt>
                <c:pt idx="950">
                  <c:v>0.26491973299999999</c:v>
                </c:pt>
                <c:pt idx="951">
                  <c:v>5.1039224000000001E-2</c:v>
                </c:pt>
                <c:pt idx="952">
                  <c:v>0.145305094</c:v>
                </c:pt>
                <c:pt idx="953">
                  <c:v>5.3418800000000002E-3</c:v>
                </c:pt>
                <c:pt idx="954">
                  <c:v>0.232074796</c:v>
                </c:pt>
                <c:pt idx="957">
                  <c:v>2.2163121000000001E-2</c:v>
                </c:pt>
                <c:pt idx="958">
                  <c:v>5.7334930999999999E-2</c:v>
                </c:pt>
                <c:pt idx="960">
                  <c:v>0.14890382299999999</c:v>
                </c:pt>
                <c:pt idx="961">
                  <c:v>0.20634414700000001</c:v>
                </c:pt>
                <c:pt idx="962">
                  <c:v>0.141664187</c:v>
                </c:pt>
                <c:pt idx="963">
                  <c:v>3.7025227000000001E-2</c:v>
                </c:pt>
                <c:pt idx="964">
                  <c:v>2.2865854000000001E-2</c:v>
                </c:pt>
                <c:pt idx="965">
                  <c:v>2.4511133000000001E-2</c:v>
                </c:pt>
                <c:pt idx="966">
                  <c:v>4.0257649E-2</c:v>
                </c:pt>
                <c:pt idx="968">
                  <c:v>0.20925618800000001</c:v>
                </c:pt>
                <c:pt idx="969">
                  <c:v>0.29576708499999999</c:v>
                </c:pt>
                <c:pt idx="971">
                  <c:v>4.8689623000000001E-2</c:v>
                </c:pt>
                <c:pt idx="972">
                  <c:v>1.0313531000000001E-2</c:v>
                </c:pt>
                <c:pt idx="973">
                  <c:v>5.9548830000000002E-3</c:v>
                </c:pt>
                <c:pt idx="974">
                  <c:v>5.5282559999999996E-3</c:v>
                </c:pt>
                <c:pt idx="975">
                  <c:v>1.5470296999999999E-2</c:v>
                </c:pt>
                <c:pt idx="976">
                  <c:v>0.260899402</c:v>
                </c:pt>
                <c:pt idx="977">
                  <c:v>5.6986096E-2</c:v>
                </c:pt>
                <c:pt idx="978">
                  <c:v>0.26193585000000003</c:v>
                </c:pt>
                <c:pt idx="979">
                  <c:v>3.1586021999999998E-2</c:v>
                </c:pt>
                <c:pt idx="980">
                  <c:v>0.14092761600000001</c:v>
                </c:pt>
                <c:pt idx="981">
                  <c:v>0.133813396</c:v>
                </c:pt>
                <c:pt idx="982">
                  <c:v>5.3418800000000002E-3</c:v>
                </c:pt>
                <c:pt idx="983">
                  <c:v>0.26146641900000001</c:v>
                </c:pt>
                <c:pt idx="984">
                  <c:v>0.26195703399999998</c:v>
                </c:pt>
                <c:pt idx="985">
                  <c:v>2.5399128999999999E-2</c:v>
                </c:pt>
                <c:pt idx="986">
                  <c:v>3.4591257E-2</c:v>
                </c:pt>
                <c:pt idx="987">
                  <c:v>0.18242866099999999</c:v>
                </c:pt>
                <c:pt idx="988">
                  <c:v>0.16034653900000001</c:v>
                </c:pt>
                <c:pt idx="989">
                  <c:v>2.2705513E-2</c:v>
                </c:pt>
                <c:pt idx="990">
                  <c:v>9.6849486999999998E-2</c:v>
                </c:pt>
                <c:pt idx="991">
                  <c:v>3.3826396000000002E-2</c:v>
                </c:pt>
                <c:pt idx="992">
                  <c:v>4.0584415999999998E-2</c:v>
                </c:pt>
                <c:pt idx="993">
                  <c:v>0.162018842</c:v>
                </c:pt>
                <c:pt idx="994">
                  <c:v>5.3879310000000003E-3</c:v>
                </c:pt>
                <c:pt idx="995">
                  <c:v>4.4908172000000003E-2</c:v>
                </c:pt>
                <c:pt idx="997">
                  <c:v>0.170404056</c:v>
                </c:pt>
                <c:pt idx="998">
                  <c:v>0.134857226</c:v>
                </c:pt>
                <c:pt idx="999">
                  <c:v>5.4481071999999998E-2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69-094D-9634-C6A2AABB1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7616112"/>
        <c:axId val="1157440496"/>
      </c:lineChart>
      <c:catAx>
        <c:axId val="1157616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Random 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440496"/>
        <c:crosses val="autoZero"/>
        <c:auto val="1"/>
        <c:lblAlgn val="ctr"/>
        <c:lblOffset val="100"/>
        <c:noMultiLvlLbl val="0"/>
      </c:catAx>
      <c:valAx>
        <c:axId val="115744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61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3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9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1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9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8F7A-A1BB-5840-8499-149F7011A223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0BF6-FA90-8F47-A24B-C189F34E2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0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7.xm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C9C8-DD44-4043-A51B-9E8B74CF2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LING529 –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AC7C1-F7F8-FA4E-A33E-4624C6F58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Diego Alcantara</a:t>
            </a:r>
          </a:p>
        </p:txBody>
      </p:sp>
    </p:spTree>
    <p:extLst>
      <p:ext uri="{BB962C8B-B14F-4D97-AF65-F5344CB8AC3E}">
        <p14:creationId xmlns:p14="http://schemas.microsoft.com/office/powerpoint/2010/main" val="13675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F75A-003F-204B-91AC-04AC18C3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True Benefit</a:t>
            </a:r>
          </a:p>
        </p:txBody>
      </p:sp>
      <p:pic>
        <p:nvPicPr>
          <p:cNvPr id="9" name="Content Placeholder 8" descr="A black and blue text&#10;&#10;Description automatically generated">
            <a:extLst>
              <a:ext uri="{FF2B5EF4-FFF2-40B4-BE49-F238E27FC236}">
                <a16:creationId xmlns:a16="http://schemas.microsoft.com/office/drawing/2014/main" id="{2AEC0FF3-4000-6148-A0FB-7F3C5501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364834">
            <a:off x="2643911" y="2756622"/>
            <a:ext cx="6654800" cy="1117600"/>
          </a:xfr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5932F9-41AB-A64B-A86A-AE51A2133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183932"/>
              </p:ext>
            </p:extLst>
          </p:nvPr>
        </p:nvGraphicFramePr>
        <p:xfrm>
          <a:off x="1876299" y="2114631"/>
          <a:ext cx="3693228" cy="220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A8AF57-9A2F-3A4E-826D-963997CA2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342315"/>
              </p:ext>
            </p:extLst>
          </p:nvPr>
        </p:nvGraphicFramePr>
        <p:xfrm>
          <a:off x="6793879" y="4319028"/>
          <a:ext cx="3478068" cy="227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591ACA-9911-764E-BAF4-DBD7EDF66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005284"/>
              </p:ext>
            </p:extLst>
          </p:nvPr>
        </p:nvGraphicFramePr>
        <p:xfrm>
          <a:off x="6642621" y="2114631"/>
          <a:ext cx="3525153" cy="227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526963-6348-C749-AA02-4CA82042D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878976"/>
              </p:ext>
            </p:extLst>
          </p:nvPr>
        </p:nvGraphicFramePr>
        <p:xfrm>
          <a:off x="1876297" y="4417620"/>
          <a:ext cx="3693228" cy="2113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C185D-7D77-C842-B918-7A30A796B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3999">
            <a:off x="1476761" y="2453681"/>
            <a:ext cx="8145236" cy="231011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E0D9404-2E57-4B43-8A03-621DE0734B74}"/>
              </a:ext>
            </a:extLst>
          </p:cNvPr>
          <p:cNvSpPr/>
          <p:nvPr/>
        </p:nvSpPr>
        <p:spPr>
          <a:xfrm rot="2163596">
            <a:off x="7426311" y="4582671"/>
            <a:ext cx="1069871" cy="559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hite sign with black text&#10;&#10;Description automatically generated">
            <a:extLst>
              <a:ext uri="{FF2B5EF4-FFF2-40B4-BE49-F238E27FC236}">
                <a16:creationId xmlns:a16="http://schemas.microsoft.com/office/drawing/2014/main" id="{2800BC47-9055-7845-B350-58389AD75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4043" y="3672172"/>
            <a:ext cx="4254500" cy="15875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41F7C6B-4352-4B48-A071-179BF8E34DC4}"/>
              </a:ext>
            </a:extLst>
          </p:cNvPr>
          <p:cNvSpPr/>
          <p:nvPr/>
        </p:nvSpPr>
        <p:spPr>
          <a:xfrm>
            <a:off x="4067570" y="3608740"/>
            <a:ext cx="593495" cy="1626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EE2D97-0883-4944-ADA7-6E978EB7D643}"/>
              </a:ext>
            </a:extLst>
          </p:cNvPr>
          <p:cNvSpPr/>
          <p:nvPr/>
        </p:nvSpPr>
        <p:spPr>
          <a:xfrm rot="1728935">
            <a:off x="1940300" y="1509575"/>
            <a:ext cx="2121449" cy="305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50524-7069-714F-9339-EBCB7EAD9191}"/>
              </a:ext>
            </a:extLst>
          </p:cNvPr>
          <p:cNvSpPr txBox="1"/>
          <p:nvPr/>
        </p:nvSpPr>
        <p:spPr>
          <a:xfrm>
            <a:off x="5123259" y="678251"/>
            <a:ext cx="3895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F2 Score: 0.52</a:t>
            </a:r>
          </a:p>
        </p:txBody>
      </p:sp>
    </p:spTree>
    <p:extLst>
      <p:ext uri="{BB962C8B-B14F-4D97-AF65-F5344CB8AC3E}">
        <p14:creationId xmlns:p14="http://schemas.microsoft.com/office/powerpoint/2010/main" val="245442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693D-6F97-114E-8F50-222269AD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WinningEst</a:t>
            </a:r>
            <a:r>
              <a:rPr lang="en-US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459E-E2CF-C949-81AA-918F6647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winning system ended up being a combination of several things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Approach 2.1 (1 classifier per class)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all parts of the input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 class weight of 177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all the provided training data to train</a:t>
            </a:r>
          </a:p>
          <a:p>
            <a:r>
              <a:rPr lang="en-US" dirty="0"/>
              <a:t>Resulted in an F2 score of .54 on the testing set</a:t>
            </a:r>
          </a:p>
        </p:txBody>
      </p:sp>
    </p:spTree>
    <p:extLst>
      <p:ext uri="{BB962C8B-B14F-4D97-AF65-F5344CB8AC3E}">
        <p14:creationId xmlns:p14="http://schemas.microsoft.com/office/powerpoint/2010/main" val="215804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C3E8-C1DA-6C42-BF78-2B482629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FEB9-2081-7C4B-A26E-3516F83C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OpenClass</a:t>
            </a:r>
            <a:r>
              <a:rPr lang="en-US" dirty="0"/>
              <a:t> there are many questions across myriad topics that need to be tagged properly in order to effectively find gaps within students’ knowledge</a:t>
            </a:r>
          </a:p>
          <a:p>
            <a:r>
              <a:rPr lang="en-US" dirty="0" err="1"/>
              <a:t>OpenClass</a:t>
            </a:r>
            <a:r>
              <a:rPr lang="en-US" dirty="0"/>
              <a:t> formed a competition to test the best topic matching algorithm</a:t>
            </a:r>
          </a:p>
          <a:p>
            <a:r>
              <a:rPr lang="en-US" dirty="0"/>
              <a:t>We were given 200 open linguistics questions that had been previously tagged as 1 or more topics as our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697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6301-8CDF-AF4A-A758-2FFAA002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96AD-7428-504A-B416-83B29C3F3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this ended up breaking down to was a multiclass, multilabel classification problem</a:t>
            </a:r>
          </a:p>
          <a:p>
            <a:pPr lvl="1"/>
            <a:r>
              <a:rPr lang="en-US" dirty="0"/>
              <a:t>Meaning we had several labels and each sample could be any of those labels</a:t>
            </a:r>
          </a:p>
          <a:p>
            <a:r>
              <a:rPr lang="en-US" dirty="0"/>
              <a:t>My initial plan was to use </a:t>
            </a:r>
            <a:r>
              <a:rPr lang="en-US" dirty="0" err="1"/>
              <a:t>Keras</a:t>
            </a:r>
            <a:r>
              <a:rPr lang="en-US" dirty="0"/>
              <a:t> as I had done a similar project in classifying tweets as any of several emotions</a:t>
            </a:r>
          </a:p>
          <a:p>
            <a:r>
              <a:rPr lang="en-US" dirty="0"/>
              <a:t>However, there were several differences between the two projects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number of classes was 30 times larger in this project (10 in the tweets project vs &gt;300 in this project)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had significantly less data in this project (&gt;2000 tweets vs 200 questions)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size was significantly larger in this project (~200 tokens in tweets vs &gt; 16000 tokens in questions)</a:t>
            </a:r>
          </a:p>
        </p:txBody>
      </p:sp>
    </p:spTree>
    <p:extLst>
      <p:ext uri="{BB962C8B-B14F-4D97-AF65-F5344CB8AC3E}">
        <p14:creationId xmlns:p14="http://schemas.microsoft.com/office/powerpoint/2010/main" val="19462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847B-3285-384F-BDF4-8601096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FDC0-C797-D74F-AC36-D96A9B20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large input size and number of classes led to a huge memory cost</a:t>
            </a:r>
          </a:p>
          <a:p>
            <a:r>
              <a:rPr lang="en-US" dirty="0"/>
              <a:t>I could not train the model on my local machine as I would run out of memory before the training even started.</a:t>
            </a:r>
          </a:p>
          <a:p>
            <a:pPr lvl="1"/>
            <a:r>
              <a:rPr lang="en-US" dirty="0"/>
              <a:t>I tried using </a:t>
            </a:r>
            <a:r>
              <a:rPr lang="en-US" dirty="0" err="1"/>
              <a:t>GoogleColab</a:t>
            </a:r>
            <a:r>
              <a:rPr lang="en-US" dirty="0"/>
              <a:t> to run it and it crashed that notebook too </a:t>
            </a:r>
          </a:p>
          <a:p>
            <a:pPr lvl="1"/>
            <a:r>
              <a:rPr lang="en-US" dirty="0"/>
              <a:t>Google upgraded me to 25GB of memory, which was enough to train it</a:t>
            </a:r>
          </a:p>
          <a:p>
            <a:pPr lvl="2"/>
            <a:r>
              <a:rPr lang="en-US" dirty="0"/>
              <a:t>It still didn’t learn anything</a:t>
            </a:r>
          </a:p>
          <a:p>
            <a:pPr lvl="2"/>
            <a:r>
              <a:rPr lang="en-US" dirty="0"/>
              <a:t>F2 score of 0.05</a:t>
            </a:r>
          </a:p>
        </p:txBody>
      </p:sp>
    </p:spTree>
    <p:extLst>
      <p:ext uri="{BB962C8B-B14F-4D97-AF65-F5344CB8AC3E}">
        <p14:creationId xmlns:p14="http://schemas.microsoft.com/office/powerpoint/2010/main" val="259870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31D3-E21B-0E48-87A8-B7301C6B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7D67-2F29-8748-ACC6-C9EBB799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603"/>
            <a:ext cx="9905999" cy="3541714"/>
          </a:xfrm>
        </p:spPr>
        <p:txBody>
          <a:bodyPr>
            <a:normAutofit/>
          </a:bodyPr>
          <a:lstStyle/>
          <a:p>
            <a:r>
              <a:rPr lang="en-US" sz="2300" dirty="0"/>
              <a:t>I started from scratch and implemented my system using a very simple Logistic Regression classifier and a simple </a:t>
            </a:r>
            <a:r>
              <a:rPr lang="en-US" sz="2300" dirty="0" err="1"/>
              <a:t>TFIDVectorizer</a:t>
            </a:r>
            <a:r>
              <a:rPr lang="en-US" sz="2300" dirty="0"/>
              <a:t> for my input representation</a:t>
            </a:r>
          </a:p>
          <a:p>
            <a:r>
              <a:rPr lang="en-US" sz="2300" dirty="0"/>
              <a:t>Trying to using one classifier did just as poorly as the </a:t>
            </a:r>
            <a:r>
              <a:rPr lang="en-US" sz="2300" dirty="0" err="1"/>
              <a:t>Keras</a:t>
            </a:r>
            <a:r>
              <a:rPr lang="en-US" sz="2300" dirty="0"/>
              <a:t> implementation</a:t>
            </a:r>
          </a:p>
          <a:p>
            <a:pPr lvl="1"/>
            <a:r>
              <a:rPr lang="en-US" sz="2300" dirty="0"/>
              <a:t>Macro F2 score: 0.03</a:t>
            </a:r>
          </a:p>
          <a:p>
            <a:pPr lvl="1"/>
            <a:r>
              <a:rPr lang="en-US" sz="2300" dirty="0"/>
              <a:t>This was likely due to the structure of the input being incredibly sparse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FE9065-764D-F14A-8585-BF45EAA3A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4068"/>
              </p:ext>
            </p:extLst>
          </p:nvPr>
        </p:nvGraphicFramePr>
        <p:xfrm>
          <a:off x="1161049" y="4435831"/>
          <a:ext cx="9485376" cy="1970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2">
                  <a:extLst>
                    <a:ext uri="{9D8B030D-6E8A-4147-A177-3AD203B41FA5}">
                      <a16:colId xmlns:a16="http://schemas.microsoft.com/office/drawing/2014/main" val="3908821203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1420121729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2946383166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4008276454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4054927505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2623220546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3507881441"/>
                    </a:ext>
                  </a:extLst>
                </a:gridCol>
                <a:gridCol w="1185672">
                  <a:extLst>
                    <a:ext uri="{9D8B030D-6E8A-4147-A177-3AD203B41FA5}">
                      <a16:colId xmlns:a16="http://schemas.microsoft.com/office/drawing/2014/main" val="3138249541"/>
                    </a:ext>
                  </a:extLst>
                </a:gridCol>
              </a:tblGrid>
              <a:tr h="392201">
                <a:tc gridSpan="8"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67221"/>
                  </a:ext>
                </a:extLst>
              </a:tr>
              <a:tr h="15787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05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34C133-AD07-7840-93CB-C78952364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52729"/>
              </p:ext>
            </p:extLst>
          </p:nvPr>
        </p:nvGraphicFramePr>
        <p:xfrm>
          <a:off x="1228105" y="4888675"/>
          <a:ext cx="92515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42">
                  <a:extLst>
                    <a:ext uri="{9D8B030D-6E8A-4147-A177-3AD203B41FA5}">
                      <a16:colId xmlns:a16="http://schemas.microsoft.com/office/drawing/2014/main" val="369655405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273159187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4092535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91884858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60037108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467776779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902852411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71452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class_325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9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1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7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DDA1-E408-D345-81AC-DB710023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2.1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F63C-D556-834A-9351-B434A642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62402"/>
            <a:ext cx="9905999" cy="354171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Dr. Hahn-Powell advised me to create a classifier for each class</a:t>
            </a:r>
          </a:p>
          <a:p>
            <a:pPr lvl="1"/>
            <a:r>
              <a:rPr lang="en-US" dirty="0"/>
              <a:t>This resulted in 325 classifiers that learned to discriminate between those samples that were in that class vs those that were not</a:t>
            </a:r>
          </a:p>
          <a:p>
            <a:pPr lvl="1"/>
            <a:r>
              <a:rPr lang="en-US" dirty="0"/>
              <a:t>Then stitch the results back together into one matrix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This approach worked well resulting in a Macro F2 score of .16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D16B0-80C5-0F42-BBB1-ED4FFF323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62330"/>
              </p:ext>
            </p:extLst>
          </p:nvPr>
        </p:nvGraphicFramePr>
        <p:xfrm>
          <a:off x="1033151" y="2939574"/>
          <a:ext cx="9251536" cy="212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6442">
                  <a:extLst>
                    <a:ext uri="{9D8B030D-6E8A-4147-A177-3AD203B41FA5}">
                      <a16:colId xmlns:a16="http://schemas.microsoft.com/office/drawing/2014/main" val="369655405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273159187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4092535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2391884858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600371082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467776779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902852411"/>
                    </a:ext>
                  </a:extLst>
                </a:gridCol>
                <a:gridCol w="1156442">
                  <a:extLst>
                    <a:ext uri="{9D8B030D-6E8A-4147-A177-3AD203B41FA5}">
                      <a16:colId xmlns:a16="http://schemas.microsoft.com/office/drawing/2014/main" val="1714524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classifier_1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classifier_2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classiferi_3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classifier_325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class_325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9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1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D30A-D169-6A42-AC90-BDD5009D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3667-504A-1842-8673-6B8ECC82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training only on parts of the input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ACF438-D672-3844-B48A-B6635FE69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869138"/>
              </p:ext>
            </p:extLst>
          </p:nvPr>
        </p:nvGraphicFramePr>
        <p:xfrm>
          <a:off x="2381993" y="2892271"/>
          <a:ext cx="6381750" cy="325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435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90EE-CEC4-EF47-8AD8-CAFF8A0B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CA00-D977-634B-8903-EE8FF2EC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with combinations of the input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7B2886-F667-B947-BECB-476D37A62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003472"/>
              </p:ext>
            </p:extLst>
          </p:nvPr>
        </p:nvGraphicFramePr>
        <p:xfrm>
          <a:off x="2381209" y="2948524"/>
          <a:ext cx="6703415" cy="354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961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303B-B3FD-734D-8D98-0FD44013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3C00-42ED-C04A-8806-5E5AAFC5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3248"/>
            <a:ext cx="9905999" cy="3541714"/>
          </a:xfrm>
        </p:spPr>
        <p:txBody>
          <a:bodyPr>
            <a:normAutofit/>
          </a:bodyPr>
          <a:lstStyle/>
          <a:p>
            <a:r>
              <a:rPr lang="en-US" sz="1800" dirty="0"/>
              <a:t>Tried different weighting for the “on” indicator (i.e. 1 for a sample means it belongs to that class)</a:t>
            </a:r>
          </a:p>
          <a:p>
            <a:r>
              <a:rPr lang="en-US" sz="1800" dirty="0"/>
              <a:t>Ended up picking a class weight of 177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ADFB48-129B-D141-8CBC-CE288DBE6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41765"/>
              </p:ext>
            </p:extLst>
          </p:nvPr>
        </p:nvGraphicFramePr>
        <p:xfrm>
          <a:off x="2487878" y="4651827"/>
          <a:ext cx="3265718" cy="213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1BF5F9-B3B6-F349-B0B1-42F19C3316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269344"/>
              </p:ext>
            </p:extLst>
          </p:nvPr>
        </p:nvGraphicFramePr>
        <p:xfrm>
          <a:off x="2523052" y="2519382"/>
          <a:ext cx="3195369" cy="2132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0703C7-9085-7349-ADCA-E52B0FBFF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160707"/>
              </p:ext>
            </p:extLst>
          </p:nvPr>
        </p:nvGraphicFramePr>
        <p:xfrm>
          <a:off x="6472843" y="2469634"/>
          <a:ext cx="3301630" cy="2132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13ED76-E492-8F46-B032-6E4273643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75491"/>
              </p:ext>
            </p:extLst>
          </p:nvPr>
        </p:nvGraphicFramePr>
        <p:xfrm>
          <a:off x="6508755" y="4737015"/>
          <a:ext cx="3265718" cy="1962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756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{12AA6035-2821-A549-8A8B-56D02CE74124}tf10001122</Template>
  <TotalTime>772</TotalTime>
  <Words>635</Words>
  <Application>Microsoft Macintosh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LING529 – Final Project </vt:lpstr>
      <vt:lpstr>The Problem</vt:lpstr>
      <vt:lpstr>The Approach</vt:lpstr>
      <vt:lpstr>Keras Didn’t Work</vt:lpstr>
      <vt:lpstr>Approach 2</vt:lpstr>
      <vt:lpstr>Approach 2.1 </vt:lpstr>
      <vt:lpstr>Refinements</vt:lpstr>
      <vt:lpstr>More Refinements</vt:lpstr>
      <vt:lpstr>Even More</vt:lpstr>
      <vt:lpstr>The True Benefit</vt:lpstr>
      <vt:lpstr>The WinningEst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LING529 – Final Project </dc:title>
  <dc:creator>Microsoft Office User</dc:creator>
  <cp:lastModifiedBy>Microsoft Office User</cp:lastModifiedBy>
  <cp:revision>12</cp:revision>
  <dcterms:created xsi:type="dcterms:W3CDTF">2020-04-24T21:07:49Z</dcterms:created>
  <dcterms:modified xsi:type="dcterms:W3CDTF">2020-04-26T05:34:23Z</dcterms:modified>
</cp:coreProperties>
</file>