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2"/>
    <p:restoredTop sz="94677"/>
  </p:normalViewPr>
  <p:slideViewPr>
    <p:cSldViewPr snapToGrid="0" snapToObjects="1">
      <p:cViewPr varScale="1">
        <p:scale>
          <a:sx n="126" d="100"/>
          <a:sy n="126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8210-6CD3-344A-8EC9-02768553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1C16-FE80-A349-86B2-49DF09C6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C45B-B66B-AC49-93E2-5D5F1A9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A9ED-1203-464F-8A8E-37B71389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CF5-8861-504D-85D3-D629F13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1464-DE93-684A-8927-7BCB941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2FE8-1B71-9F4D-A66A-3287C0CF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8661-903F-E341-A759-296F8AE5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ACA4-3B45-E349-83AB-19E4B1F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7AF8-A9C1-F749-9293-7511133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6F2E-B72F-B44D-83A6-9638D967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CC7E-E01B-2041-8E0F-286A663E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EC7-C490-E841-B31E-8973E1A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CB55-CC58-BC41-857B-91E2ECFA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AF7D-BA90-7B4F-BDC0-3306653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D9F-2C87-6C49-A488-94F444C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31-01D3-2444-AD85-AC7446AE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38EF-DE4D-B943-8226-095A6E49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2D31-9FAB-E146-9BD1-4337B8E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B456-B6DA-EB4D-BD54-8B8C7400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660-8888-AD49-9EB0-DBBF44F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4E5D-BC93-F740-AA27-A503AFC0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471-1607-8A49-8660-5F194BBC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A2F-EB34-6044-A6F5-15E4B0C6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DED5-428E-0845-BF8D-40A1FD7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79A-2562-E640-BC3E-8E48939A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A0C-0CB3-E64C-9FC1-E0B2E786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3CDA-B973-3C49-B011-0A09567A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F3CF-2007-7749-A8DB-9946F01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2E9B-D9BF-EE4F-A268-4A3E4C0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B63-9AA9-D84D-9580-3BF17E5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BEF-F140-264D-8784-7517B03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F2B0-5117-5743-9393-C60F387A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3CB4-D59C-A44A-9D09-EF308A6D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0A43-3999-A541-B1D6-3A58A8E5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878D-2476-9240-946B-5FBAE584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DB91-C214-0B4E-8C78-AECFD1DB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80FD-52C0-7542-A483-E6B45A0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B30C1-4746-4F4C-B5B9-A64CFD48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2D51-B498-1D40-97E1-2B184E9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9A45C-AE9A-CE4D-AEC7-7D0A8B9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E81E1-DD50-2A4A-B5FF-A369B94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B9C9-05F7-174F-84E4-7120FC2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3F51-00EC-A647-9BB3-7EB1C282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90E34-1D79-6F41-AB72-1E3086B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00E66-7889-B24F-A34A-3CD7B5D4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41F-D82C-614C-9B45-03FA9EF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5A66-42CB-F641-A787-AD1DBC5B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DD6B-59B3-AD40-B332-5C3C63AA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E241-A562-7640-BD9E-9E91F081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4296-578D-B449-AA58-DD04FEDD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96C0-F10F-EA43-841E-0C9928B8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1C9C-68CF-7547-94B8-A70960A4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4F4B-D53E-664D-AFF2-74FA648A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DDE6B-99EB-5147-AB4D-D4BD523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B9AB-C3C7-1C41-8DFC-5DF2A40F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9D00-CA54-CA45-AA31-318041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67BA-CED7-0C40-8445-D265421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E75-5AC3-AE4D-8B96-A4C63EE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4916-4D88-134D-8395-AF3A76AE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A26-DE65-B445-AA30-60106C1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98ED-7BB4-D342-BBB7-ECC1F285DD8D}" type="datetimeFigureOut">
              <a:t>12.12.20.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4D99-3345-C744-8253-3EF68CA41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979D-AC71-F641-9E42-7873EC80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#1: Lost update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66497"/>
            <a:ext cx="780799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2016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/>
          <p:nvPr/>
        </p:nvCxnSpPr>
        <p:spPr>
          <a:xfrm>
            <a:off x="1194361" y="6209539"/>
            <a:ext cx="949084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39914" y="623047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3145483" y="323095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3495931" y="138594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2813189" y="225714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3118904" y="180181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5098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8811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9043725" y="104752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8721371" y="158566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9027086" y="113033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10460483" y="552229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ROLLBACK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10766198" y="506696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6182000" y="323095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6532015" y="408432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5849706" y="48581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6155421" y="44027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10685202" y="599056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#2: Dirty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7665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3032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219699"/>
            <a:ext cx="805123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39914" y="624063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5736283" y="32411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6086731" y="13961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5403989" y="22673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5709704" y="18119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6114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9827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5768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9582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14049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9017763" y="55324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ROLLBACK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9323478" y="507712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2920640" y="32411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3270655" y="409448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2588346" y="486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2894061" y="441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9242482" y="600072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#3: Unrepeatable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3601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58968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179059"/>
            <a:ext cx="513531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3558714" y="619999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6884363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7234811" y="135546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6552069" y="22266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857784" y="17713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2050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5763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1704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5518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09985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6122163" y="549181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6427878" y="50364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3703877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4053892" y="405384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3371583" y="48276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3677298" y="43722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6346882" y="596008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838089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188537" y="135546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505795" y="22266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811510" y="17713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66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#4: Phantom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2585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57952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168899"/>
            <a:ext cx="513531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3558714" y="618983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6884363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 D2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7234811" y="13453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6552069" y="22165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857784" y="17611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1034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4747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0688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4502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08969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6122163" y="54816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6427878" y="502632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3703877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4053892" y="404368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3371583" y="48174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INSERT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3677298" y="43621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6346882" y="594992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838089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188537" y="13453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505795" y="22165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811510" y="17611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30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Nivo izolacije transakcija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FDA154-7BBD-1445-8F50-D55B11E8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0375"/>
              </p:ext>
            </p:extLst>
          </p:nvPr>
        </p:nvGraphicFramePr>
        <p:xfrm>
          <a:off x="630620" y="3429000"/>
          <a:ext cx="109307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380">
                  <a:extLst>
                    <a:ext uri="{9D8B030D-6E8A-4147-A177-3AD203B41FA5}">
                      <a16:colId xmlns:a16="http://schemas.microsoft.com/office/drawing/2014/main" val="372163390"/>
                    </a:ext>
                  </a:extLst>
                </a:gridCol>
                <a:gridCol w="5465380">
                  <a:extLst>
                    <a:ext uri="{9D8B030D-6E8A-4147-A177-3AD203B41FA5}">
                      <a16:colId xmlns:a16="http://schemas.microsoft.com/office/drawing/2014/main" val="39409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Nivo izolacije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Eliminiše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2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READ_UNCOMMITTED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lost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0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READ_COMMITTED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dirty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9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REPEATABLE_READ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unrepeatable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phantom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02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29A19A-9FE3-AE48-A93A-BCA70BF182CA}"/>
              </a:ext>
            </a:extLst>
          </p:cNvPr>
          <p:cNvSpPr txBox="1"/>
          <p:nvPr/>
        </p:nvSpPr>
        <p:spPr>
          <a:xfrm>
            <a:off x="630620" y="2196662"/>
            <a:ext cx="9225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connection.setTransactionIsolation(...);</a:t>
            </a:r>
          </a:p>
        </p:txBody>
      </p:sp>
    </p:spTree>
    <p:extLst>
      <p:ext uri="{BB962C8B-B14F-4D97-AF65-F5344CB8AC3E}">
        <p14:creationId xmlns:p14="http://schemas.microsoft.com/office/powerpoint/2010/main" val="17079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33761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9128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2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Sesija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280659"/>
            <a:ext cx="92754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59635" y="6278203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2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Sesija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5759589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065304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12210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605923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11864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9576563" y="49228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9882278" y="44776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2433877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2784324" y="4155440"/>
            <a:ext cx="0" cy="16338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2101583" y="49292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2407298" y="44738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10493487" y="606168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665369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015817" y="1852626"/>
            <a:ext cx="0" cy="13172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333075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638790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D2202-13B2-924E-8566-F92B359468CB}"/>
              </a:ext>
            </a:extLst>
          </p:cNvPr>
          <p:cNvCxnSpPr>
            <a:cxnSpLocks/>
          </p:cNvCxnSpPr>
          <p:nvPr/>
        </p:nvCxnSpPr>
        <p:spPr>
          <a:xfrm>
            <a:off x="1366482" y="1716832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A51126-921E-624E-91D7-1A1512153453}"/>
              </a:ext>
            </a:extLst>
          </p:cNvPr>
          <p:cNvCxnSpPr>
            <a:cxnSpLocks/>
          </p:cNvCxnSpPr>
          <p:nvPr/>
        </p:nvCxnSpPr>
        <p:spPr>
          <a:xfrm>
            <a:off x="1366482" y="1589146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A64291-3DD4-8841-B018-EFDC3F45E4FB}"/>
              </a:ext>
            </a:extLst>
          </p:cNvPr>
          <p:cNvCxnSpPr>
            <a:cxnSpLocks/>
          </p:cNvCxnSpPr>
          <p:nvPr/>
        </p:nvCxnSpPr>
        <p:spPr>
          <a:xfrm>
            <a:off x="3048000" y="16013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2FF21A-AD2E-B84E-A6D8-6B44A945A8E4}"/>
              </a:ext>
            </a:extLst>
          </p:cNvPr>
          <p:cNvSpPr txBox="1"/>
          <p:nvPr/>
        </p:nvSpPr>
        <p:spPr>
          <a:xfrm>
            <a:off x="1904333" y="13944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15FFEE-9854-D24A-8237-DABAF344A9A3}"/>
              </a:ext>
            </a:extLst>
          </p:cNvPr>
          <p:cNvCxnSpPr>
            <a:cxnSpLocks/>
          </p:cNvCxnSpPr>
          <p:nvPr/>
        </p:nvCxnSpPr>
        <p:spPr>
          <a:xfrm>
            <a:off x="2015816" y="6056464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4FDB79-5AA4-CD4B-9B45-630EA4EFE59E}"/>
              </a:ext>
            </a:extLst>
          </p:cNvPr>
          <p:cNvCxnSpPr>
            <a:cxnSpLocks/>
          </p:cNvCxnSpPr>
          <p:nvPr/>
        </p:nvCxnSpPr>
        <p:spPr>
          <a:xfrm>
            <a:off x="2015816" y="59287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0DD427-558B-CB44-B7A9-E5B8DDCF0D39}"/>
              </a:ext>
            </a:extLst>
          </p:cNvPr>
          <p:cNvCxnSpPr>
            <a:cxnSpLocks/>
          </p:cNvCxnSpPr>
          <p:nvPr/>
        </p:nvCxnSpPr>
        <p:spPr>
          <a:xfrm>
            <a:off x="3697334" y="5941010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AAF60F-FA93-2B4F-8E27-02A0CB1CA890}"/>
              </a:ext>
            </a:extLst>
          </p:cNvPr>
          <p:cNvSpPr txBox="1"/>
          <p:nvPr/>
        </p:nvSpPr>
        <p:spPr>
          <a:xfrm>
            <a:off x="2553667" y="57340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040359-E3B2-6445-A312-014AD4D36129}"/>
              </a:ext>
            </a:extLst>
          </p:cNvPr>
          <p:cNvSpPr/>
          <p:nvPr/>
        </p:nvSpPr>
        <p:spPr>
          <a:xfrm>
            <a:off x="4572226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4574F1-EB13-3A4C-9CCD-57419403AF62}"/>
              </a:ext>
            </a:extLst>
          </p:cNvPr>
          <p:cNvCxnSpPr>
            <a:cxnSpLocks/>
          </p:cNvCxnSpPr>
          <p:nvPr/>
        </p:nvCxnSpPr>
        <p:spPr>
          <a:xfrm>
            <a:off x="4922674" y="1852626"/>
            <a:ext cx="0" cy="13172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60722-8873-544B-A674-DA8131C7E393}"/>
              </a:ext>
            </a:extLst>
          </p:cNvPr>
          <p:cNvSpPr/>
          <p:nvPr/>
        </p:nvSpPr>
        <p:spPr>
          <a:xfrm>
            <a:off x="4239932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3CA9BA-7B2B-0C41-8118-17A34DA18B09}"/>
              </a:ext>
            </a:extLst>
          </p:cNvPr>
          <p:cNvSpPr txBox="1"/>
          <p:nvPr/>
        </p:nvSpPr>
        <p:spPr>
          <a:xfrm>
            <a:off x="4545647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0A4ADA-7D61-5A40-8484-85F7257DCA5D}"/>
              </a:ext>
            </a:extLst>
          </p:cNvPr>
          <p:cNvCxnSpPr>
            <a:cxnSpLocks/>
          </p:cNvCxnSpPr>
          <p:nvPr/>
        </p:nvCxnSpPr>
        <p:spPr>
          <a:xfrm>
            <a:off x="4273339" y="1716832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72A76C-D922-FC44-9AC6-2366296CADC8}"/>
              </a:ext>
            </a:extLst>
          </p:cNvPr>
          <p:cNvCxnSpPr>
            <a:cxnSpLocks/>
          </p:cNvCxnSpPr>
          <p:nvPr/>
        </p:nvCxnSpPr>
        <p:spPr>
          <a:xfrm>
            <a:off x="4273339" y="1589146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C7A7C-7BAA-0B41-A0BB-C7AC7E09CF23}"/>
              </a:ext>
            </a:extLst>
          </p:cNvPr>
          <p:cNvCxnSpPr>
            <a:cxnSpLocks/>
          </p:cNvCxnSpPr>
          <p:nvPr/>
        </p:nvCxnSpPr>
        <p:spPr>
          <a:xfrm>
            <a:off x="5954857" y="16013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695658-EBA5-3B40-B714-30FE5CCFEECF}"/>
              </a:ext>
            </a:extLst>
          </p:cNvPr>
          <p:cNvSpPr txBox="1"/>
          <p:nvPr/>
        </p:nvSpPr>
        <p:spPr>
          <a:xfrm>
            <a:off x="4811190" y="13944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66DD6C-1AC1-AF4D-AEFA-02B42892C92E}"/>
              </a:ext>
            </a:extLst>
          </p:cNvPr>
          <p:cNvSpPr/>
          <p:nvPr/>
        </p:nvSpPr>
        <p:spPr>
          <a:xfrm>
            <a:off x="8387637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DFBD49-0780-5945-B485-7111D9D613AC}"/>
              </a:ext>
            </a:extLst>
          </p:cNvPr>
          <p:cNvCxnSpPr>
            <a:cxnSpLocks/>
          </p:cNvCxnSpPr>
          <p:nvPr/>
        </p:nvCxnSpPr>
        <p:spPr>
          <a:xfrm flipV="1">
            <a:off x="8738084" y="4155440"/>
            <a:ext cx="0" cy="16338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DC02469-401B-9B4A-8B16-CEBC9801480C}"/>
              </a:ext>
            </a:extLst>
          </p:cNvPr>
          <p:cNvSpPr/>
          <p:nvPr/>
        </p:nvSpPr>
        <p:spPr>
          <a:xfrm>
            <a:off x="8055343" y="49292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D5632-382A-EA44-B2E0-67E2A714B966}"/>
              </a:ext>
            </a:extLst>
          </p:cNvPr>
          <p:cNvSpPr txBox="1"/>
          <p:nvPr/>
        </p:nvSpPr>
        <p:spPr>
          <a:xfrm>
            <a:off x="8361058" y="44738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33D3C9-BF3A-AF47-A62D-9384CD6FC34E}"/>
              </a:ext>
            </a:extLst>
          </p:cNvPr>
          <p:cNvCxnSpPr>
            <a:cxnSpLocks/>
          </p:cNvCxnSpPr>
          <p:nvPr/>
        </p:nvCxnSpPr>
        <p:spPr>
          <a:xfrm>
            <a:off x="7969576" y="6056464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FFD686-E349-E048-9650-3EBEB567A3D4}"/>
              </a:ext>
            </a:extLst>
          </p:cNvPr>
          <p:cNvCxnSpPr>
            <a:cxnSpLocks/>
          </p:cNvCxnSpPr>
          <p:nvPr/>
        </p:nvCxnSpPr>
        <p:spPr>
          <a:xfrm>
            <a:off x="7969576" y="59287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B45EFA-D2EF-2D46-BAA1-8CAC22C8FB03}"/>
              </a:ext>
            </a:extLst>
          </p:cNvPr>
          <p:cNvCxnSpPr>
            <a:cxnSpLocks/>
          </p:cNvCxnSpPr>
          <p:nvPr/>
        </p:nvCxnSpPr>
        <p:spPr>
          <a:xfrm>
            <a:off x="9651094" y="5941010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EFB39C-70BF-3347-8064-53C0D236A2AF}"/>
              </a:ext>
            </a:extLst>
          </p:cNvPr>
          <p:cNvSpPr txBox="1"/>
          <p:nvPr/>
        </p:nvSpPr>
        <p:spPr>
          <a:xfrm>
            <a:off x="8507427" y="57340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31153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142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Myriad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17</cp:revision>
  <dcterms:created xsi:type="dcterms:W3CDTF">2019-11-20T04:13:48Z</dcterms:created>
  <dcterms:modified xsi:type="dcterms:W3CDTF">2020-12-12T14:11:13Z</dcterms:modified>
</cp:coreProperties>
</file>