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07/03/2011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0" y="2276872"/>
            <a:ext cx="3655059" cy="25662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Proposta de Desenvolvimento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Sistema de Vendas Online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88024" y="5661248"/>
            <a:ext cx="3309803" cy="432048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Cliente: </a:t>
            </a:r>
            <a:r>
              <a:rPr lang="pt-BR" dirty="0" err="1" smtClean="0"/>
              <a:t>Bil</a:t>
            </a:r>
            <a:r>
              <a:rPr lang="pt-BR" dirty="0" smtClean="0"/>
              <a:t> World Esportes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-13468"/>
            <a:ext cx="3384376" cy="22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8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projeto - 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Planejamento</a:t>
            </a:r>
          </a:p>
          <a:p>
            <a:pPr lvl="2"/>
            <a:r>
              <a:rPr lang="pt-BR" dirty="0"/>
              <a:t> </a:t>
            </a:r>
            <a:r>
              <a:rPr lang="pt-BR" dirty="0" smtClean="0"/>
              <a:t>7 dias</a:t>
            </a:r>
          </a:p>
          <a:p>
            <a:r>
              <a:rPr lang="pt-BR" dirty="0" smtClean="0"/>
              <a:t>Design</a:t>
            </a:r>
          </a:p>
          <a:p>
            <a:pPr lvl="2"/>
            <a:r>
              <a:rPr lang="pt-BR" dirty="0" smtClean="0"/>
              <a:t>14 dias</a:t>
            </a:r>
          </a:p>
          <a:p>
            <a:r>
              <a:rPr lang="pt-BR" dirty="0" smtClean="0"/>
              <a:t>Programação</a:t>
            </a:r>
          </a:p>
          <a:p>
            <a:pPr lvl="2"/>
            <a:r>
              <a:rPr lang="pt-BR" dirty="0" smtClean="0"/>
              <a:t>28 dias</a:t>
            </a:r>
            <a:endParaRPr lang="pt-BR" dirty="0"/>
          </a:p>
          <a:p>
            <a:r>
              <a:rPr lang="pt-BR" dirty="0" smtClean="0"/>
              <a:t>Transição</a:t>
            </a:r>
          </a:p>
          <a:p>
            <a:pPr lvl="2"/>
            <a:r>
              <a:rPr lang="pt-BR" dirty="0" smtClean="0"/>
              <a:t>7 dias</a:t>
            </a:r>
            <a:endParaRPr lang="pt-BR" dirty="0"/>
          </a:p>
          <a:p>
            <a:r>
              <a:rPr lang="pt-BR" dirty="0"/>
              <a:t>Testes e </a:t>
            </a:r>
            <a:r>
              <a:rPr lang="pt-BR" dirty="0" smtClean="0"/>
              <a:t>reajustes</a:t>
            </a:r>
          </a:p>
          <a:p>
            <a:pPr lvl="2"/>
            <a:r>
              <a:rPr lang="pt-BR" dirty="0"/>
              <a:t>7</a:t>
            </a:r>
            <a:r>
              <a:rPr lang="pt-BR" dirty="0" smtClean="0"/>
              <a:t> dias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43808" y="6093296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Tempo total: 2 meses</a:t>
            </a:r>
          </a:p>
        </p:txBody>
      </p:sp>
    </p:spTree>
    <p:extLst>
      <p:ext uri="{BB962C8B-B14F-4D97-AF65-F5344CB8AC3E}">
        <p14:creationId xmlns:p14="http://schemas.microsoft.com/office/powerpoint/2010/main" val="358890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projeto - Investimento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300" dirty="0"/>
              <a:t>Pelo trabalho a ser realizado deverá ser pago um valor de R$4.800,00 , a ser dividido em três parcelas mensais de R$1.600,00 ou efetuado um pagamento único de R$4.320,00 no ato da assinatura do contrato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65437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Considerações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dirty="0" smtClean="0"/>
              <a:t>É de responsabilidade do Administrador do sistema cadastro de produtos, edição de textos e imagens do sistemas, não do desenvolvedor do </a:t>
            </a:r>
            <a:r>
              <a:rPr lang="pt-BR" dirty="0" smtClean="0"/>
              <a:t>sistema</a:t>
            </a:r>
            <a:endParaRPr lang="pt-BR" dirty="0" smtClean="0"/>
          </a:p>
          <a:p>
            <a:pPr algn="just"/>
            <a:r>
              <a:rPr lang="pt-BR" dirty="0" smtClean="0"/>
              <a:t>O custo de hospedagem é de responsabilidade do cliente (pode se optar por planos de R$30,00 até R$150,00 por mês de uso, dependendo da empresa que o cliente escolher para a hospedagem)</a:t>
            </a:r>
          </a:p>
          <a:p>
            <a:pPr algn="just"/>
            <a:r>
              <a:rPr lang="pt-BR" dirty="0" smtClean="0"/>
              <a:t>O custo para criação do domínio é de responsabilidade do cliente (R$30,00 por ano de uso)</a:t>
            </a:r>
          </a:p>
          <a:p>
            <a:pPr algn="just"/>
            <a:r>
              <a:rPr lang="pt-BR" dirty="0" smtClean="0"/>
              <a:t>Durante </a:t>
            </a:r>
            <a:r>
              <a:rPr lang="pt-BR" dirty="0" smtClean="0"/>
              <a:t>o mês seguinte </a:t>
            </a:r>
            <a:r>
              <a:rPr lang="pt-BR" dirty="0" smtClean="0"/>
              <a:t>ao término do projeto será feita a manutenção do sistema pelo desenvolvedor, onde serão corrigidos eventuais problemas e alterados pontos levantados pelo </a:t>
            </a:r>
            <a:r>
              <a:rPr lang="pt-BR" dirty="0" smtClean="0"/>
              <a:t>cliente, desde que não mudem a estrutura do sistema.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75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Bil</a:t>
            </a:r>
            <a:r>
              <a:rPr lang="pt-BR" dirty="0" smtClean="0"/>
              <a:t> World Esportes é uma loja de tênis e artigos esportivos que vem passando por um grande crescimento e deseja expandir suas vendas para o mundo online</a:t>
            </a:r>
          </a:p>
        </p:txBody>
      </p:sp>
    </p:spTree>
    <p:extLst>
      <p:ext uri="{BB962C8B-B14F-4D97-AF65-F5344CB8AC3E}">
        <p14:creationId xmlns:p14="http://schemas.microsoft.com/office/powerpoint/2010/main" val="333436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Motivos para se ter um sistema online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Cartão de visitas</a:t>
            </a:r>
          </a:p>
          <a:p>
            <a:pPr lvl="3"/>
            <a:r>
              <a:rPr lang="pt-BR" dirty="0" smtClean="0"/>
              <a:t>Apresenta sua empresa de forma dinâmica e profissional pois contém todos os dados dela</a:t>
            </a:r>
          </a:p>
          <a:p>
            <a:r>
              <a:rPr lang="pt-BR" dirty="0" smtClean="0"/>
              <a:t>Divulgação</a:t>
            </a:r>
          </a:p>
          <a:p>
            <a:pPr lvl="3"/>
            <a:r>
              <a:rPr lang="pt-BR" dirty="0" smtClean="0"/>
              <a:t>A internet é uma poderosa ferramenta de marketing</a:t>
            </a:r>
          </a:p>
          <a:p>
            <a:r>
              <a:rPr lang="pt-BR" dirty="0" smtClean="0"/>
              <a:t>Custo acessível</a:t>
            </a:r>
          </a:p>
          <a:p>
            <a:pPr lvl="3"/>
            <a:r>
              <a:rPr lang="pt-BR" dirty="0" smtClean="0"/>
              <a:t>Na internet não é se tem custos com impressão de banners e cartazes</a:t>
            </a:r>
          </a:p>
          <a:p>
            <a:r>
              <a:rPr lang="pt-BR" dirty="0" smtClean="0"/>
              <a:t>Sempre de portas abertas</a:t>
            </a:r>
          </a:p>
          <a:p>
            <a:pPr lvl="3"/>
            <a:r>
              <a:rPr lang="pt-BR" dirty="0" smtClean="0"/>
              <a:t>Um sistema online mantém sua empresa aberta 24 horas por dia, possibilitando que clientes comprem a qualquer momento</a:t>
            </a:r>
          </a:p>
          <a:p>
            <a:r>
              <a:rPr lang="pt-BR" dirty="0" smtClean="0"/>
              <a:t>Fácil relacionamento</a:t>
            </a:r>
          </a:p>
          <a:p>
            <a:pPr lvl="3"/>
            <a:r>
              <a:rPr lang="pt-BR" dirty="0" smtClean="0"/>
              <a:t>Um novo canal de comunicação com os clientes, possibilitando obter sugestões  e reclamações de seus clientes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Consiste em um sistema online de vendas de produtos da loja </a:t>
            </a:r>
            <a:r>
              <a:rPr lang="pt-BR" dirty="0" err="1" smtClean="0"/>
              <a:t>Bil</a:t>
            </a:r>
            <a:r>
              <a:rPr lang="pt-BR" dirty="0" smtClean="0"/>
              <a:t> World Esportes</a:t>
            </a:r>
          </a:p>
          <a:p>
            <a:r>
              <a:rPr lang="pt-BR" dirty="0" smtClean="0"/>
              <a:t>Tem como missão aumentar a região atendida pela loja, bem como o número total de vendas</a:t>
            </a:r>
          </a:p>
          <a:p>
            <a:r>
              <a:rPr lang="pt-BR" dirty="0" smtClean="0"/>
              <a:t>Controle de estoque e caixa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3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Benefícios do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Banco de dados de todos os produtos a serem vendidos</a:t>
            </a:r>
          </a:p>
          <a:p>
            <a:r>
              <a:rPr lang="pt-BR" dirty="0" smtClean="0"/>
              <a:t>Banco de dados de todos os clientes online</a:t>
            </a:r>
          </a:p>
          <a:p>
            <a:r>
              <a:rPr lang="pt-BR" dirty="0" smtClean="0"/>
              <a:t>Controle da entrada/saída de produtos</a:t>
            </a:r>
          </a:p>
          <a:p>
            <a:r>
              <a:rPr lang="pt-BR" dirty="0" smtClean="0"/>
              <a:t>Controle do fluxo de caixa</a:t>
            </a:r>
          </a:p>
          <a:p>
            <a:r>
              <a:rPr lang="pt-BR" dirty="0" smtClean="0"/>
              <a:t>Acesso restrito à usuários com senha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09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Funcionalidades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Cadastro e edição de produtos</a:t>
            </a:r>
          </a:p>
          <a:p>
            <a:r>
              <a:rPr lang="pt-BR" dirty="0" smtClean="0"/>
              <a:t>Cadastro e edição de clientes</a:t>
            </a:r>
          </a:p>
          <a:p>
            <a:r>
              <a:rPr lang="pt-BR" dirty="0" smtClean="0"/>
              <a:t>Geração de relatórios de fluxo de produtos</a:t>
            </a:r>
          </a:p>
          <a:p>
            <a:r>
              <a:rPr lang="pt-BR" dirty="0"/>
              <a:t>Geração de relatórios de fluxo de </a:t>
            </a:r>
            <a:r>
              <a:rPr lang="pt-BR" dirty="0" smtClean="0"/>
              <a:t>caixa</a:t>
            </a:r>
            <a:endParaRPr lang="pt-BR" dirty="0"/>
          </a:p>
          <a:p>
            <a:r>
              <a:rPr lang="pt-BR" dirty="0" smtClean="0"/>
              <a:t>Alteração de textos e imagens do sistema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42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Administrador</a:t>
            </a:r>
          </a:p>
          <a:p>
            <a:pPr lvl="2"/>
            <a:r>
              <a:rPr lang="pt-BR" dirty="0" smtClean="0"/>
              <a:t>Usuário que tem total acesso ao sistema</a:t>
            </a:r>
          </a:p>
          <a:p>
            <a:pPr lvl="2"/>
            <a:r>
              <a:rPr lang="pt-BR" dirty="0" smtClean="0"/>
              <a:t>Cadastra produtos</a:t>
            </a:r>
          </a:p>
          <a:p>
            <a:pPr marL="480060" lvl="4" indent="0">
              <a:buNone/>
            </a:pPr>
            <a:endParaRPr lang="pt-BR" dirty="0"/>
          </a:p>
          <a:p>
            <a:pPr marL="480060" lvl="4" indent="0">
              <a:buNone/>
            </a:pPr>
            <a:endParaRPr lang="pt-BR" sz="2000" dirty="0"/>
          </a:p>
          <a:p>
            <a:pPr marL="342900" lvl="2" indent="-274320"/>
            <a:r>
              <a:rPr lang="pt-BR" sz="2400" dirty="0" smtClean="0"/>
              <a:t>Cliente</a:t>
            </a:r>
          </a:p>
          <a:p>
            <a:pPr marL="754380" lvl="4" indent="-274320"/>
            <a:r>
              <a:rPr lang="pt-BR" sz="2000" dirty="0" smtClean="0"/>
              <a:t>Acesso a sua conta e dados pessoais</a:t>
            </a:r>
          </a:p>
          <a:p>
            <a:pPr marL="754380" lvl="4" indent="-274320"/>
            <a:r>
              <a:rPr lang="pt-BR" sz="2000" dirty="0" smtClean="0"/>
              <a:t>Comprar produtos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1197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Projeto – modo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projeto será dividido em 3 fases</a:t>
            </a:r>
          </a:p>
          <a:p>
            <a:pPr lvl="1"/>
            <a:r>
              <a:rPr lang="pt-BR" dirty="0" smtClean="0"/>
              <a:t>Planejamento</a:t>
            </a:r>
          </a:p>
          <a:p>
            <a:pPr lvl="3"/>
            <a:r>
              <a:rPr lang="pt-BR" dirty="0" smtClean="0"/>
              <a:t>Coleta e análise dos dados para preparação do conteúdo </a:t>
            </a:r>
            <a:r>
              <a:rPr lang="pt-BR" dirty="0"/>
              <a:t>d</a:t>
            </a:r>
            <a:r>
              <a:rPr lang="pt-BR" dirty="0" smtClean="0"/>
              <a:t>o sistema</a:t>
            </a:r>
          </a:p>
          <a:p>
            <a:pPr lvl="3"/>
            <a:r>
              <a:rPr lang="pt-BR" dirty="0" smtClean="0"/>
              <a:t>Mapa do Sistema</a:t>
            </a:r>
          </a:p>
          <a:p>
            <a:pPr lvl="1"/>
            <a:r>
              <a:rPr lang="pt-BR" dirty="0" smtClean="0"/>
              <a:t>Design</a:t>
            </a:r>
          </a:p>
          <a:p>
            <a:pPr lvl="2"/>
            <a:r>
              <a:rPr lang="pt-BR" dirty="0" smtClean="0"/>
              <a:t>Criação do layout do sistema</a:t>
            </a:r>
          </a:p>
          <a:p>
            <a:pPr lvl="2"/>
            <a:r>
              <a:rPr lang="pt-BR" dirty="0" smtClean="0"/>
              <a:t>Criação da arte do sistema</a:t>
            </a:r>
          </a:p>
          <a:p>
            <a:pPr lvl="1"/>
            <a:r>
              <a:rPr lang="pt-BR" dirty="0" smtClean="0"/>
              <a:t>Programação</a:t>
            </a:r>
          </a:p>
          <a:p>
            <a:pPr lvl="2"/>
            <a:r>
              <a:rPr lang="pt-BR" dirty="0" smtClean="0"/>
              <a:t>Desenho da arquitetura do sistema</a:t>
            </a:r>
          </a:p>
          <a:p>
            <a:pPr lvl="2"/>
            <a:r>
              <a:rPr lang="pt-BR" dirty="0" smtClean="0"/>
              <a:t>Programação dos códigos das 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87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Projeto – Modo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 cada etapa o cliente (Bill World Esportes) deverá validar o que será entregue para que o projeto continue de acordo com as especificações</a:t>
            </a:r>
          </a:p>
          <a:p>
            <a:r>
              <a:rPr lang="pt-BR" dirty="0" smtClean="0"/>
              <a:t>O cliente deverá também testar o sistema e apontar eventuais erros a serem corrigidos</a:t>
            </a:r>
          </a:p>
          <a:p>
            <a:r>
              <a:rPr lang="pt-BR" dirty="0" smtClean="0"/>
              <a:t>O contato direto com o cliente é fundamental para o bom andamento do projeto</a:t>
            </a:r>
          </a:p>
        </p:txBody>
      </p:sp>
    </p:spTree>
    <p:extLst>
      <p:ext uri="{BB962C8B-B14F-4D97-AF65-F5344CB8AC3E}">
        <p14:creationId xmlns:p14="http://schemas.microsoft.com/office/powerpoint/2010/main" val="2633721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186</TotalTime>
  <Words>550</Words>
  <Application>Microsoft Office PowerPoint</Application>
  <PresentationFormat>Apresentação na tela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Austin</vt:lpstr>
      <vt:lpstr>Proposta de Desenvolvimento  Sistema de Vendas Online</vt:lpstr>
      <vt:lpstr>Contexto</vt:lpstr>
      <vt:lpstr>Motivos para se ter um sistema online</vt:lpstr>
      <vt:lpstr>O Produto</vt:lpstr>
      <vt:lpstr>Benefícios do Produto</vt:lpstr>
      <vt:lpstr>Funcionalidades básicas</vt:lpstr>
      <vt:lpstr>Tipos de usuários</vt:lpstr>
      <vt:lpstr>O Projeto – modo de trabalho</vt:lpstr>
      <vt:lpstr>O Projeto – Modo de trabalho</vt:lpstr>
      <vt:lpstr>O projeto - Cronograma</vt:lpstr>
      <vt:lpstr>O projeto - Investimento</vt:lpstr>
      <vt:lpstr>Considerações gerais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Desenvolvimento   Sistema de Vendas Online</dc:title>
  <dc:creator>Ton</dc:creator>
  <cp:lastModifiedBy>Jhonston Dalcin</cp:lastModifiedBy>
  <cp:revision>15</cp:revision>
  <dcterms:created xsi:type="dcterms:W3CDTF">2011-01-24T19:23:31Z</dcterms:created>
  <dcterms:modified xsi:type="dcterms:W3CDTF">2011-03-07T13:08:05Z</dcterms:modified>
</cp:coreProperties>
</file>