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317" autoAdjust="0"/>
  </p:normalViewPr>
  <p:slideViewPr>
    <p:cSldViewPr snapToGrid="0">
      <p:cViewPr varScale="1">
        <p:scale>
          <a:sx n="75" d="100"/>
          <a:sy n="75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5753D-393F-4C5E-9DD0-8256A812A1BD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575FD-520A-4ECF-9E29-05507A315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9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individual elements of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75FD-520A-4ECF-9E29-05507A3155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and paste all elements from slide 1 into slide 2 “paste as picture” so this is one image. Then copy and paste this image </a:t>
            </a:r>
            <a:r>
              <a:rPr lang="en-US"/>
              <a:t>into manuscript.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75FD-520A-4ECF-9E29-05507A3155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BC85-15AC-4E7B-8567-AFED6843C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6A4D9-0210-4EA6-B674-B329EE18A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B9A0-5BBB-47DF-861C-FA230CDC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9C2C-2E90-4FBA-A58F-04AAA6AA02C9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712B7-E4F0-4EFE-B5E9-DD7E57D5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46B39-D447-4E76-B7B9-CD7811E1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FD35-4C1F-4C76-8655-E4E7563A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6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D687-AA74-49A0-AD52-78CE2D90B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CAA3F-7BCF-4F4D-80EF-6A44F73C3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30DA2-0010-4777-AB6A-6CC384CA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9C2C-2E90-4FBA-A58F-04AAA6AA02C9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AE20F-E38E-49D4-84EA-D5AE8FED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B5794-EC7A-4944-AC07-565C8C54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FD35-4C1F-4C76-8655-E4E7563A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4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2F20C-41AE-4720-96CD-F0A18365E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F6B69-7990-4E5E-851D-9D4177B26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55666-0592-4574-83C2-10D6FBB4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9C2C-2E90-4FBA-A58F-04AAA6AA02C9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2CA07-B271-4F28-BFE6-05A8FB1C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3661F-6FB2-4B02-8B14-EE742951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FD35-4C1F-4C76-8655-E4E7563A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5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D09C-4859-4886-8B01-CACECA45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EAD0-CB24-4AE7-B5FC-9CDE186B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92411-8880-467B-9F94-EEA41B72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9C2C-2E90-4FBA-A58F-04AAA6AA02C9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FBF8C-EEC6-44DB-A0B5-39BDD1B7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57349-118B-44DB-ACEE-148DC820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FD35-4C1F-4C76-8655-E4E7563A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4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0234-6978-4ACB-BAA7-988635C0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B6235-E3C3-428C-AADE-D404F4798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7CC08-EA9B-4FDC-BD66-A69FB5C3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9C2C-2E90-4FBA-A58F-04AAA6AA02C9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282E-83FC-495C-BDA6-AA702814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BAB14-80F1-4716-B1DC-9AE2971F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FD35-4C1F-4C76-8655-E4E7563A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1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B589-29C0-48D3-BB57-B83EE42B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F622-C419-4FCB-848F-B59B0BF82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0C1FA-DC37-4BFB-8170-CF13AC13F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E8EAE-E68F-4CEA-BCDC-E223F8BF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9C2C-2E90-4FBA-A58F-04AAA6AA02C9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AE403-3ED0-41BE-84C4-25F74334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A1BE-E94F-43F9-B893-79C92635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FD35-4C1F-4C76-8655-E4E7563A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3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D957-EDA4-4E1B-B429-DA8C12895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331F6-926A-4438-9291-25A99B131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02C43-68A3-4C53-AD3D-D402F3D9E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EBEB4-712D-4885-9D64-FA8FA1B0A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D9A25-0923-41AC-866B-EFDB62232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238FB-8607-418B-967E-B5C5A5D4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9C2C-2E90-4FBA-A58F-04AAA6AA02C9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E70E7-C21F-4616-BC34-A6CB48E8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680AF-5736-4CDE-947E-BEF2FBC6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FD35-4C1F-4C76-8655-E4E7563A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8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14F4-CE00-4351-956C-20E10709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8282C-4351-41B7-A7CA-C788BA5E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9C2C-2E90-4FBA-A58F-04AAA6AA02C9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8BDCD-9675-40B3-BDBB-8B25E6A8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58847-177B-4C6B-BAAD-C5BEAC54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FD35-4C1F-4C76-8655-E4E7563A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6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D2C5A-2B7A-4516-AB97-37C79221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9C2C-2E90-4FBA-A58F-04AAA6AA02C9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3CA150-51A0-4BE2-9310-7BDAAD04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3B43A-778E-4B2A-A4A1-20518D0E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FD35-4C1F-4C76-8655-E4E7563A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0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2FE7-3F7A-4155-8C66-F8220FF9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EB3C8-A2B5-4AFF-8511-2CE8471A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14F09-7F72-4700-9BB9-8E6FAB652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EE7DC-6FC3-47C5-B073-1F0C6491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9C2C-2E90-4FBA-A58F-04AAA6AA02C9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7FC4C-2334-49B0-93C4-E0267BBA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77541-A197-4CEF-8F31-A5D03C93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FD35-4C1F-4C76-8655-E4E7563A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8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418D-4247-4722-B712-5F7E636E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705B7-2E2B-4C9E-BFB9-117A3F19A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AB2C2-A128-4CE9-928D-853B02940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C742D-99B3-4F33-980A-48257A6D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9C2C-2E90-4FBA-A58F-04AAA6AA02C9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53E51-C029-4AC1-81EF-06B12DFE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5C151-7409-4A3C-9557-7F707F87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FD35-4C1F-4C76-8655-E4E7563A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1354C-8E23-4D5A-A4BD-865732D9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CA103-32FA-40AF-A7A4-829FDC9C4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0B97-59E2-40AA-A6F3-D94F90AA2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9C2C-2E90-4FBA-A58F-04AAA6AA02C9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6BD08-A9CF-4FF0-BB65-087690E52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EC17C-C797-4E0F-8472-D3922C5B7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4FD35-4C1F-4C76-8655-E4E7563A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2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ght&#10;&#10;Description automatically generated">
            <a:extLst>
              <a:ext uri="{FF2B5EF4-FFF2-40B4-BE49-F238E27FC236}">
                <a16:creationId xmlns:a16="http://schemas.microsoft.com/office/drawing/2014/main" id="{1D369792-C74A-45C9-9A67-F9500CA6A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76" y="447863"/>
            <a:ext cx="7546600" cy="62888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6B0622-DAA8-4B70-89B0-C7E82A05E3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5" t="49984" r="12415" b="34962"/>
          <a:stretch/>
        </p:blipFill>
        <p:spPr>
          <a:xfrm>
            <a:off x="5805042" y="1049044"/>
            <a:ext cx="1238865" cy="688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3BFB6-4905-43CD-9446-5E98FB733DA5}"/>
              </a:ext>
            </a:extLst>
          </p:cNvPr>
          <p:cNvSpPr txBox="1"/>
          <p:nvPr/>
        </p:nvSpPr>
        <p:spPr>
          <a:xfrm>
            <a:off x="2056748" y="52670"/>
            <a:ext cx="35311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Turtle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C55CCB-32C6-4ED5-BC9A-647F347252EF}"/>
              </a:ext>
            </a:extLst>
          </p:cNvPr>
          <p:cNvSpPr txBox="1"/>
          <p:nvPr/>
        </p:nvSpPr>
        <p:spPr>
          <a:xfrm rot="-5400000">
            <a:off x="630378" y="1789250"/>
            <a:ext cx="25108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River Herring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F28483-5998-40D5-9083-A3F10A054E7C}"/>
              </a:ext>
            </a:extLst>
          </p:cNvPr>
          <p:cNvCxnSpPr/>
          <p:nvPr/>
        </p:nvCxnSpPr>
        <p:spPr>
          <a:xfrm>
            <a:off x="5745963" y="9331"/>
            <a:ext cx="0" cy="6728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34D3EE-CB4E-4A75-B58A-95AC177E321C}"/>
              </a:ext>
            </a:extLst>
          </p:cNvPr>
          <p:cNvCxnSpPr>
            <a:cxnSpLocks/>
          </p:cNvCxnSpPr>
          <p:nvPr/>
        </p:nvCxnSpPr>
        <p:spPr>
          <a:xfrm>
            <a:off x="1660845" y="3516674"/>
            <a:ext cx="78470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FB5B84-2BE6-4A7C-A6FD-32AE1B9489F8}"/>
              </a:ext>
            </a:extLst>
          </p:cNvPr>
          <p:cNvSpPr txBox="1"/>
          <p:nvPr/>
        </p:nvSpPr>
        <p:spPr>
          <a:xfrm>
            <a:off x="5876077" y="55775"/>
            <a:ext cx="35311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Turtle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51864-47D1-415C-8181-5A90E9644642}"/>
              </a:ext>
            </a:extLst>
          </p:cNvPr>
          <p:cNvSpPr txBox="1"/>
          <p:nvPr/>
        </p:nvSpPr>
        <p:spPr>
          <a:xfrm rot="-5400000">
            <a:off x="633484" y="5002094"/>
            <a:ext cx="25108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Resident Fishes</a:t>
            </a:r>
          </a:p>
        </p:txBody>
      </p:sp>
    </p:spTree>
    <p:extLst>
      <p:ext uri="{BB962C8B-B14F-4D97-AF65-F5344CB8AC3E}">
        <p14:creationId xmlns:p14="http://schemas.microsoft.com/office/powerpoint/2010/main" val="411149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818522E-D2C1-44BA-9BF8-0A67DA7C2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9" y="57620"/>
            <a:ext cx="7864522" cy="67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4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45</Words>
  <Application>Microsoft Office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Derrick Alcott</dc:creator>
  <cp:lastModifiedBy>Derrick Alcott</cp:lastModifiedBy>
  <cp:revision>11</cp:revision>
  <dcterms:created xsi:type="dcterms:W3CDTF">2019-12-12T15:01:50Z</dcterms:created>
  <dcterms:modified xsi:type="dcterms:W3CDTF">2020-03-30T13:23:50Z</dcterms:modified>
</cp:coreProperties>
</file>