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0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8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555-AC8F-4CED-8170-5D64577A09E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B9355-7E83-4E8C-B6D3-AB9F8C6F9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2985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 Programming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28956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Dale Yu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99928"/>
            <a:ext cx="5486400" cy="12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1600200"/>
            <a:ext cx="2743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Week </a:t>
            </a:r>
            <a:r>
              <a:rPr lang="en-US" sz="2000" b="1" dirty="0" smtClean="0"/>
              <a:t>2  </a:t>
            </a:r>
            <a:r>
              <a:rPr lang="en-US" sz="2000" b="1" dirty="0"/>
              <a:t>– Project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 Title</a:t>
            </a:r>
            <a:r>
              <a:rPr lang="en-US" sz="1400" b="1" dirty="0" smtClean="0"/>
              <a:t>: Sign-up Page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html and </a:t>
            </a:r>
            <a:r>
              <a:rPr lang="en-US" sz="1400" dirty="0" err="1" smtClean="0"/>
              <a:t>php</a:t>
            </a:r>
            <a:r>
              <a:rPr lang="en-US" sz="1400" dirty="0" smtClean="0"/>
              <a:t> to make a form to sign up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Uses database to store information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Checks for valid input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Uses </a:t>
            </a:r>
            <a:r>
              <a:rPr lang="en-US" sz="1400" dirty="0" err="1" smtClean="0"/>
              <a:t>css</a:t>
            </a:r>
            <a:r>
              <a:rPr lang="en-US" sz="1400" dirty="0" smtClean="0"/>
              <a:t> to style form to look good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9690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1447800"/>
            <a:ext cx="6210937" cy="34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29690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1371600"/>
            <a:ext cx="8763001" cy="4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1447800"/>
            <a:ext cx="274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Week </a:t>
            </a:r>
            <a:r>
              <a:rPr lang="en-US" sz="2000" b="1" dirty="0" smtClean="0"/>
              <a:t>2 </a:t>
            </a:r>
            <a:r>
              <a:rPr lang="en-US" sz="2000" b="1" dirty="0"/>
              <a:t>– Milestone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 Title</a:t>
            </a:r>
            <a:r>
              <a:rPr lang="en-US" sz="1400" b="1" dirty="0" smtClean="0"/>
              <a:t>: Hangman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Making things using </a:t>
            </a:r>
            <a:r>
              <a:rPr lang="en-US" sz="1400" dirty="0" err="1" smtClean="0"/>
              <a:t>php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Figured out how to make the programs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Made hangman using html and </a:t>
            </a:r>
            <a:r>
              <a:rPr lang="en-US" sz="1400" dirty="0" err="1" smtClean="0"/>
              <a:t>php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</a:t>
            </a:r>
            <a:r>
              <a:rPr lang="en-US" sz="2000" b="1" dirty="0" err="1" smtClean="0">
                <a:solidFill>
                  <a:schemeClr val="bg1"/>
                </a:solidFill>
              </a:rPr>
              <a:t>screensht</a:t>
            </a:r>
            <a:r>
              <a:rPr lang="en-US" sz="2000" b="1" dirty="0" smtClean="0">
                <a:solidFill>
                  <a:schemeClr val="bg1"/>
                </a:solidFill>
              </a:rPr>
              <a:t>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95400"/>
            <a:ext cx="568959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1447800"/>
            <a:ext cx="274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Future </a:t>
            </a:r>
            <a:r>
              <a:rPr lang="en-US" sz="2000" b="1" dirty="0" smtClean="0"/>
              <a:t>Milestones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Would like to try making websites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Enjoy programming things such as games and like challenges 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Expect to learn more in depth on how to make a website including 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 and other languages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66" y="1296203"/>
            <a:ext cx="5572867" cy="31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752600"/>
            <a:ext cx="7772400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30480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Watching!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6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652462"/>
            <a:ext cx="78486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Yale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52600" y="5791200"/>
            <a:ext cx="6096000" cy="762000"/>
          </a:xfrm>
        </p:spPr>
        <p:txBody>
          <a:bodyPr>
            <a:norm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Programming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6</a:t>
            </a:r>
            <a:r>
              <a:rPr lang="en-US" sz="16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July 18</a:t>
            </a:r>
            <a:r>
              <a:rPr lang="en-US" sz="16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8534400" cy="2277379"/>
          </a:xfrm>
        </p:spPr>
      </p:pic>
    </p:spTree>
    <p:extLst>
      <p:ext uri="{BB962C8B-B14F-4D97-AF65-F5344CB8AC3E}">
        <p14:creationId xmlns:p14="http://schemas.microsoft.com/office/powerpoint/2010/main" val="28071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48400" y="1447800"/>
            <a:ext cx="2743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Week 1 – Project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Project Title: Fizz Buzz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Learned how to program </a:t>
            </a:r>
            <a:r>
              <a:rPr lang="en-US" sz="1400" dirty="0" err="1" smtClean="0"/>
              <a:t>php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Made a program to print things depending on the number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Represents how loops and </a:t>
            </a:r>
            <a:r>
              <a:rPr lang="en-US" sz="1400" dirty="0" err="1" smtClean="0"/>
              <a:t>php</a:t>
            </a:r>
            <a:r>
              <a:rPr lang="en-US" sz="1400" dirty="0" smtClean="0"/>
              <a:t> works</a:t>
            </a:r>
            <a:br>
              <a:rPr lang="en-US" sz="1400" dirty="0" smtClean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Shows how the % operator and if-else statements work</a:t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" r="-3671"/>
          <a:stretch/>
        </p:blipFill>
        <p:spPr>
          <a:xfrm>
            <a:off x="170467" y="1524000"/>
            <a:ext cx="5964815" cy="32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9" y="1371600"/>
            <a:ext cx="8840771" cy="50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48400" y="1447800"/>
            <a:ext cx="2743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Week 1 – Project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 Title</a:t>
            </a:r>
            <a:r>
              <a:rPr lang="en-US" sz="1400" b="1" dirty="0" smtClean="0"/>
              <a:t>: Website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Learned how to program website in html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 of </a:t>
            </a:r>
            <a:r>
              <a:rPr lang="en-US" sz="1400" dirty="0" err="1" smtClean="0"/>
              <a:t>css</a:t>
            </a:r>
            <a:r>
              <a:rPr lang="en-US" sz="1400" dirty="0" smtClean="0"/>
              <a:t> to style parts of website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Has links and lists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Has pictures and </a:t>
            </a:r>
            <a:r>
              <a:rPr lang="en-US" sz="1400" dirty="0" err="1" smtClean="0"/>
              <a:t>divs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77813"/>
            <a:ext cx="5851601" cy="32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1295400"/>
            <a:ext cx="880533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1447800"/>
            <a:ext cx="2743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Week 1</a:t>
            </a:r>
            <a:r>
              <a:rPr lang="en-US" sz="2000" b="1" dirty="0" smtClean="0"/>
              <a:t> </a:t>
            </a:r>
            <a:r>
              <a:rPr lang="en-US" sz="2000" b="1" dirty="0"/>
              <a:t>– Milestone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 Title</a:t>
            </a:r>
            <a:r>
              <a:rPr lang="en-US" sz="1400" b="1" dirty="0" smtClean="0"/>
              <a:t>: Fibonacci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Adapting to using </a:t>
            </a:r>
            <a:r>
              <a:rPr lang="en-US" sz="1400" dirty="0" err="1" smtClean="0"/>
              <a:t>php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Learned how it worked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Shows how functions and recursion works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264511"/>
            <a:ext cx="5724560" cy="3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28166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1600200"/>
            <a:ext cx="2743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Week </a:t>
            </a:r>
            <a:r>
              <a:rPr lang="en-US" sz="2000" b="1" dirty="0" smtClean="0"/>
              <a:t>2  </a:t>
            </a:r>
            <a:r>
              <a:rPr lang="en-US" sz="2000" b="1" dirty="0"/>
              <a:t>– Project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Project Title</a:t>
            </a:r>
            <a:r>
              <a:rPr lang="en-US" sz="1400" b="1" dirty="0" smtClean="0"/>
              <a:t>: Forms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Learned how to make forms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Many different types of input, including buttons or text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Shows how to receive and interpret input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Can also check for proper input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600200"/>
            <a:ext cx="582506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2969061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Replace this image with your own screenshot. Then delete this text.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To replace image: Right click and choose “Change Picture”. 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3947536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71" y="1295400"/>
            <a:ext cx="8920746" cy="50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1702</TotalTime>
  <Words>349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iD Tech Programming</vt:lpstr>
      <vt:lpstr>Yale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Internald Drive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iD Project Title</dc:title>
  <dc:creator>Marta</dc:creator>
  <cp:lastModifiedBy>student</cp:lastModifiedBy>
  <cp:revision>48</cp:revision>
  <dcterms:created xsi:type="dcterms:W3CDTF">2014-04-01T19:13:29Z</dcterms:created>
  <dcterms:modified xsi:type="dcterms:W3CDTF">2014-07-18T14:28:19Z</dcterms:modified>
</cp:coreProperties>
</file>