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>
        <p:scale>
          <a:sx n="100" d="100"/>
          <a:sy n="100" d="100"/>
        </p:scale>
        <p:origin x="7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2A83-017C-4C9F-873B-0DD52BD4E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35894-4496-400C-8A46-F05F2399E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89706-C50A-4EBC-B3AB-9F58DB2A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CD50-FCDE-43A0-B830-A9B172DD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95A6-FE81-4B62-B027-0E4C1EFE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87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36A6-7932-4240-B850-F620258D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6BD36-3EA2-4AC3-BD94-C1E41F1B5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745F-7E49-4CEE-9A9B-FFFB0F5E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A43E-9508-4F07-9426-0C8017CE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0A44-721D-4B13-A618-9075C741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1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B19C48-060A-4F88-92B9-9E308D525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167E3-2D8E-4164-B527-A9A48C655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AB46-2707-4585-B63A-FF4440A9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2F45A-8F80-4527-AF65-1FA5E1FF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6C54-A191-4541-8BA2-58F0D27B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1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950A-F6DD-41AE-8AE7-D92D37AF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0600-0712-4634-AD88-5E07C026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2148-F3EF-454C-8D6F-F3C108AC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34C1F-8332-441F-8201-0F68FC2D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BADB-754C-470E-BF2A-77029A52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63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E11-6065-49A1-9CD4-44C7E2F1B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D16EE-07DF-4DE3-8701-F3D2A0D9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E98E-B5E0-43D0-AF66-353638BF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EC3B5-722C-468F-91E0-52B9C518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8C59D-09F6-44C0-971E-33CAEC43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5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A685-823F-493F-93E6-172C714E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5381-8751-4878-87E8-71E861CDA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8BABA-6E90-4928-813A-4E87140D2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823CC-8807-4A67-8818-D137B79E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81B85-B2D7-4689-9AC6-95F2E483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E8FF-1762-4E92-B108-09F0513E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2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EE18-F526-49EC-A929-98B4B00CB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0F551-2882-43E1-A487-2732260BD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9EC2-8341-440A-9523-0B08209A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21CBD-4994-40AD-BCF9-05507B714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E6BBB-9CFC-407B-8FC8-75E2426C9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7D6F9-6EC7-4ECE-8503-BC511DB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B7AB8-81E0-4B5F-9320-11288931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F898E-760B-4C15-9170-2D0D8066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CC5-85F8-47B3-A5EE-CE4D827C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1E692-F5FC-4E61-8CB2-F5F4E871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A82A2-A8B5-4939-AC1B-B1EBA65E6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0F98F-1663-405D-AECC-F9B2AB63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19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22F79-389D-4B67-94DC-2F991129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8C4B2-DA2E-4F9C-8528-CF96BA85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8DAD0-1D46-427E-8C41-F89482B6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6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1609-0005-458C-BDDC-EAD0FBA0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2903-83F9-4133-B209-492BCD49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A95E1-D881-44A1-BC82-912F0296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94AB4-5534-4E12-A00D-8D613200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0D2D3-CCA7-48F4-824C-1F3250A4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40E6B-8CA8-4924-BF4A-A28EA941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25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9FE3-D48B-4901-9FEF-06DBD040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68F1A-C2C7-44FD-9F6B-1F4774686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E28F5-223B-4196-A9D3-67B204DB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4D97-4903-4D63-80FD-9573BD6E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4B508-4CC0-41EF-AE53-003AFC5F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124E5-DC34-4556-ACEB-A4493E3D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077DB-1F8E-41BB-9712-800C4065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E4D5B-6E2E-4F14-9B03-8D7FF7E9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A916-AFEC-493F-8944-9B4137239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2AD83-F9E0-4517-84BD-1D6912D94784}" type="datetimeFigureOut">
              <a:rPr lang="en-GB" smtClean="0"/>
              <a:t>11/11/2019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FEF1-5781-49A6-8A5B-880457E8F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BF5E-305E-4AA4-B91A-EDD2D338D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9257F-1876-4AED-B328-74B70613F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76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C64E-B75C-44B1-B21C-A9016DBD3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systems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8846A4D-30BE-4D37-BDFE-5E10F51919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32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17F9-2382-4644-AC7D-31F9C2CA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1,  The use’s of databases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FB76-198A-4C47-B5D8-7D3508354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1,1 </a:t>
            </a:r>
            <a:r>
              <a:rPr lang="en-GB" dirty="0"/>
              <a:t>/ Fields </a:t>
            </a:r>
          </a:p>
          <a:p>
            <a:pPr marL="0" indent="0">
              <a:buNone/>
            </a:pPr>
            <a:r>
              <a:rPr lang="en-US" dirty="0"/>
              <a:t>A field is, Piece of information gathered from a record that contains multiple sources such as,</a:t>
            </a:r>
          </a:p>
          <a:p>
            <a:pPr marL="0" indent="0">
              <a:buNone/>
            </a:pPr>
            <a:r>
              <a:rPr lang="en-US" dirty="0"/>
              <a:t>A text field which would be used for first name and last name of an individual.</a:t>
            </a:r>
          </a:p>
          <a:p>
            <a:pPr marL="0" indent="0">
              <a:buNone/>
            </a:pPr>
            <a:r>
              <a:rPr lang="en-US" dirty="0"/>
              <a:t>A date field which would be used for date of birth, time of venue.</a:t>
            </a:r>
          </a:p>
          <a:p>
            <a:pPr marL="0" indent="0">
              <a:buNone/>
            </a:pPr>
            <a:r>
              <a:rPr lang="en-US" dirty="0"/>
              <a:t>A yes &amp; no field which can be used if a song required two microphones, if a song had explicit lyrics.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1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C5062-2089-4E51-BB57-C8D2E9D02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35" t="16949" r="62638" b="66531"/>
          <a:stretch/>
        </p:blipFill>
        <p:spPr>
          <a:xfrm>
            <a:off x="5168900" y="3779521"/>
            <a:ext cx="6096000" cy="1925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6AC48-5FF6-4685-8FD2-88330CCA44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53" t="16794" r="69861" b="69877"/>
          <a:stretch/>
        </p:blipFill>
        <p:spPr>
          <a:xfrm>
            <a:off x="533400" y="260845"/>
            <a:ext cx="5562600" cy="2331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0031A-A372-418F-A3C9-EE7DEDF535EA}"/>
              </a:ext>
            </a:extLst>
          </p:cNvPr>
          <p:cNvSpPr txBox="1"/>
          <p:nvPr/>
        </p:nvSpPr>
        <p:spPr>
          <a:xfrm>
            <a:off x="6181725" y="592619"/>
            <a:ext cx="471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screenshot provides evidence of a list of fields I personally used to make my database function.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DD91F-3EB3-4A81-8AD4-ACC26634397F}"/>
              </a:ext>
            </a:extLst>
          </p:cNvPr>
          <p:cNvSpPr txBox="1"/>
          <p:nvPr/>
        </p:nvSpPr>
        <p:spPr>
          <a:xfrm>
            <a:off x="1057275" y="4048125"/>
            <a:ext cx="3305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screenshot provides a functional table of information regarding on </a:t>
            </a:r>
            <a:r>
              <a:rPr lang="en-US" dirty="0" err="1"/>
              <a:t>Koolkaraoke’s</a:t>
            </a:r>
            <a:r>
              <a:rPr lang="en-US" dirty="0"/>
              <a:t> </a:t>
            </a:r>
          </a:p>
          <a:p>
            <a:r>
              <a:rPr lang="en-US" dirty="0"/>
              <a:t>guest singer list.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72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365C-87A0-4DC4-9BC8-A26E708C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Table 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0D8D0-8A1C-4E85-A533-B33A4397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table is a collection of fields as shown on the previous slide showing the name, age and gender of a guest singer.</a:t>
            </a:r>
          </a:p>
          <a:p>
            <a:pPr marL="0" indent="0">
              <a:buNone/>
            </a:pPr>
            <a:r>
              <a:rPr lang="en-US" dirty="0"/>
              <a:t>Another table which can be used is a list of songs, the artist’s name the length of a song and the genre.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71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D05447-DC7E-48E4-A4AA-38E93A020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31" t="16250" r="33594" b="47777"/>
          <a:stretch/>
        </p:blipFill>
        <p:spPr>
          <a:xfrm>
            <a:off x="276225" y="619125"/>
            <a:ext cx="7344618" cy="3009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48FCA-9F1D-4420-91C2-E50A6667D256}"/>
              </a:ext>
            </a:extLst>
          </p:cNvPr>
          <p:cNvSpPr txBox="1"/>
          <p:nvPr/>
        </p:nvSpPr>
        <p:spPr>
          <a:xfrm>
            <a:off x="7924800" y="1504860"/>
            <a:ext cx="344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screen shot shows a table of different available songs to play at the karaoke venue it also includes a Boolean if a song is explicit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8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5A3E6F-6EBA-4AB8-A358-C27A9D9DADB2}"/>
              </a:ext>
            </a:extLst>
          </p:cNvPr>
          <p:cNvSpPr txBox="1"/>
          <p:nvPr/>
        </p:nvSpPr>
        <p:spPr>
          <a:xfrm>
            <a:off x="1076325" y="619125"/>
            <a:ext cx="102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 Relationships 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777DC-0B0A-4AD7-A4AD-3AEAA40B1F88}"/>
              </a:ext>
            </a:extLst>
          </p:cNvPr>
          <p:cNvSpPr txBox="1"/>
          <p:nvPr/>
        </p:nvSpPr>
        <p:spPr>
          <a:xfrm>
            <a:off x="971550" y="1362075"/>
            <a:ext cx="10572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relationship in a database’s connects different tables together and prevents duplicate information such as, what a guest singer has chosen to sing and at what venue, it also supports making a set of quires function</a:t>
            </a:r>
            <a:r>
              <a:rPr lang="en-GB" dirty="0"/>
              <a:t>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GB" dirty="0"/>
              <a:t>here is three different types of relationships which 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</a:t>
            </a:r>
            <a:r>
              <a:rPr lang="en-GB" dirty="0"/>
              <a:t>any to many  - A student has many teachers and a teacher has many students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</a:t>
            </a:r>
            <a:r>
              <a:rPr lang="en-GB" dirty="0"/>
              <a:t>any to one -  There are many students but only one school they attend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</a:t>
            </a:r>
            <a:r>
              <a:rPr lang="en-GB" dirty="0"/>
              <a:t>ne to many  -  There is one headteacher and many teachers 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57658C-169D-4A51-8C58-4B31B9E1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1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103072-B8F2-48AD-A8F3-33FBE33B9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6" t="17361" r="31328" b="18750"/>
          <a:stretch/>
        </p:blipFill>
        <p:spPr>
          <a:xfrm>
            <a:off x="561975" y="566737"/>
            <a:ext cx="7161825" cy="492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F387A-CD71-49DF-8606-5143B9B6490A}"/>
              </a:ext>
            </a:extLst>
          </p:cNvPr>
          <p:cNvSpPr txBox="1"/>
          <p:nvPr/>
        </p:nvSpPr>
        <p:spPr>
          <a:xfrm>
            <a:off x="8143875" y="914400"/>
            <a:ext cx="348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relationship I have used for my database where it uses the id of each filed, this is simplified the information gathered.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137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9F4-00A6-45F0-8536-D13E9295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875B0E-6398-40CD-985D-FED3BE95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82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316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Database systems </vt:lpstr>
      <vt:lpstr>1,  The use’s of databases </vt:lpstr>
      <vt:lpstr>PowerPoint Presentation</vt:lpstr>
      <vt:lpstr>1.1 Table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Dale Smallwood</dc:creator>
  <cp:lastModifiedBy>Dale Smallwood</cp:lastModifiedBy>
  <cp:revision>17</cp:revision>
  <dcterms:created xsi:type="dcterms:W3CDTF">2019-11-11T09:50:49Z</dcterms:created>
  <dcterms:modified xsi:type="dcterms:W3CDTF">2019-11-11T12:52:13Z</dcterms:modified>
</cp:coreProperties>
</file>