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9569B-820E-FEB4-2B91-7DA5423059A5}" v="468" dt="2020-01-16T18:16:55.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8D9F03-5B49-4048-99E2-78AD3C98887D}"/>
              </a:ext>
            </a:extLst>
          </p:cNvPr>
          <p:cNvSpPr/>
          <p:nvPr/>
        </p:nvSpPr>
        <p:spPr>
          <a:xfrm>
            <a:off x="122953" y="1104074"/>
            <a:ext cx="162277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Choose electronic device E.G laptop, phone, table chooses site they wish to use to conduct order through search engine.</a:t>
            </a:r>
            <a:endParaRPr lang="en-GB" sz="800" dirty="0"/>
          </a:p>
        </p:txBody>
      </p:sp>
      <p:sp>
        <p:nvSpPr>
          <p:cNvPr id="5" name="TextBox 4">
            <a:extLst>
              <a:ext uri="{FF2B5EF4-FFF2-40B4-BE49-F238E27FC236}">
                <a16:creationId xmlns:a16="http://schemas.microsoft.com/office/drawing/2014/main" id="{B7A00BA9-57B3-4485-BB90-537309C5A2F4}"/>
              </a:ext>
            </a:extLst>
          </p:cNvPr>
          <p:cNvSpPr txBox="1"/>
          <p:nvPr/>
        </p:nvSpPr>
        <p:spPr>
          <a:xfrm>
            <a:off x="4232275" y="2529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Requirements of a system </a:t>
            </a:r>
          </a:p>
        </p:txBody>
      </p:sp>
      <p:sp>
        <p:nvSpPr>
          <p:cNvPr id="10" name="Rectangle 9">
            <a:extLst>
              <a:ext uri="{FF2B5EF4-FFF2-40B4-BE49-F238E27FC236}">
                <a16:creationId xmlns:a16="http://schemas.microsoft.com/office/drawing/2014/main" id="{BEAF478A-B260-47F3-A9EB-D5CCF2A5D65A}"/>
              </a:ext>
            </a:extLst>
          </p:cNvPr>
          <p:cNvSpPr/>
          <p:nvPr/>
        </p:nvSpPr>
        <p:spPr>
          <a:xfrm>
            <a:off x="546286" y="751296"/>
            <a:ext cx="1199443" cy="35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Customer</a:t>
            </a:r>
            <a:r>
              <a:rPr lang="en-GB" dirty="0">
                <a:cs typeface="Calibri"/>
              </a:rPr>
              <a:t> </a:t>
            </a:r>
            <a:endParaRPr lang="en-GB" dirty="0"/>
          </a:p>
        </p:txBody>
      </p:sp>
      <p:sp>
        <p:nvSpPr>
          <p:cNvPr id="11" name="Rectangle 10">
            <a:extLst>
              <a:ext uri="{FF2B5EF4-FFF2-40B4-BE49-F238E27FC236}">
                <a16:creationId xmlns:a16="http://schemas.microsoft.com/office/drawing/2014/main" id="{3A5225C0-5E6E-4ADE-999F-ECA60A55A24A}"/>
              </a:ext>
            </a:extLst>
          </p:cNvPr>
          <p:cNvSpPr/>
          <p:nvPr/>
        </p:nvSpPr>
        <p:spPr>
          <a:xfrm>
            <a:off x="122952" y="751296"/>
            <a:ext cx="423332" cy="352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A</a:t>
            </a:r>
          </a:p>
        </p:txBody>
      </p:sp>
      <p:sp>
        <p:nvSpPr>
          <p:cNvPr id="12" name="Rectangle 11">
            <a:extLst>
              <a:ext uri="{FF2B5EF4-FFF2-40B4-BE49-F238E27FC236}">
                <a16:creationId xmlns:a16="http://schemas.microsoft.com/office/drawing/2014/main" id="{20A46A57-479D-409A-B337-24BEE5246185}"/>
              </a:ext>
            </a:extLst>
          </p:cNvPr>
          <p:cNvSpPr/>
          <p:nvPr/>
        </p:nvSpPr>
        <p:spPr>
          <a:xfrm>
            <a:off x="2804064" y="1104074"/>
            <a:ext cx="1636887" cy="958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Enter details – username or email and password they chose when signing up. Memorable question may be asked details may be saved onto the system to speed up the process next time orderly more on page before </a:t>
            </a:r>
            <a:endParaRPr lang="en-GB" sz="800" dirty="0"/>
          </a:p>
        </p:txBody>
      </p:sp>
      <p:sp>
        <p:nvSpPr>
          <p:cNvPr id="15" name="Arrow: Right 14">
            <a:extLst>
              <a:ext uri="{FF2B5EF4-FFF2-40B4-BE49-F238E27FC236}">
                <a16:creationId xmlns:a16="http://schemas.microsoft.com/office/drawing/2014/main" id="{9C15E198-43F7-4B32-AA46-ABE2369EF62D}"/>
              </a:ext>
            </a:extLst>
          </p:cNvPr>
          <p:cNvSpPr/>
          <p:nvPr/>
        </p:nvSpPr>
        <p:spPr>
          <a:xfrm>
            <a:off x="1747505" y="1071833"/>
            <a:ext cx="1086554" cy="733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Calibri"/>
              </a:rPr>
              <a:t>Personal information</a:t>
            </a:r>
          </a:p>
        </p:txBody>
      </p:sp>
      <p:sp>
        <p:nvSpPr>
          <p:cNvPr id="16" name="Rectangle 15">
            <a:extLst>
              <a:ext uri="{FF2B5EF4-FFF2-40B4-BE49-F238E27FC236}">
                <a16:creationId xmlns:a16="http://schemas.microsoft.com/office/drawing/2014/main" id="{175DE9DD-3AA2-4A59-8EAE-FB7D1CF221AC}"/>
              </a:ext>
            </a:extLst>
          </p:cNvPr>
          <p:cNvSpPr/>
          <p:nvPr/>
        </p:nvSpPr>
        <p:spPr>
          <a:xfrm>
            <a:off x="2804063" y="751294"/>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B</a:t>
            </a:r>
          </a:p>
        </p:txBody>
      </p:sp>
      <p:sp>
        <p:nvSpPr>
          <p:cNvPr id="17" name="Rectangle 16">
            <a:extLst>
              <a:ext uri="{FF2B5EF4-FFF2-40B4-BE49-F238E27FC236}">
                <a16:creationId xmlns:a16="http://schemas.microsoft.com/office/drawing/2014/main" id="{12E6ACC6-C67B-4969-84FB-1446D9044163}"/>
              </a:ext>
            </a:extLst>
          </p:cNvPr>
          <p:cNvSpPr/>
          <p:nvPr/>
        </p:nvSpPr>
        <p:spPr>
          <a:xfrm>
            <a:off x="3241508" y="751294"/>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Login </a:t>
            </a:r>
            <a:endParaRPr lang="en-GB" sz="1400" dirty="0"/>
          </a:p>
        </p:txBody>
      </p:sp>
      <p:sp>
        <p:nvSpPr>
          <p:cNvPr id="18" name="Rectangle 17">
            <a:extLst>
              <a:ext uri="{FF2B5EF4-FFF2-40B4-BE49-F238E27FC236}">
                <a16:creationId xmlns:a16="http://schemas.microsoft.com/office/drawing/2014/main" id="{FEFCD718-AE2D-4918-94F7-7EEA6C89815D}"/>
              </a:ext>
            </a:extLst>
          </p:cNvPr>
          <p:cNvSpPr/>
          <p:nvPr/>
        </p:nvSpPr>
        <p:spPr>
          <a:xfrm>
            <a:off x="5517352" y="751293"/>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C</a:t>
            </a:r>
          </a:p>
        </p:txBody>
      </p:sp>
      <p:sp>
        <p:nvSpPr>
          <p:cNvPr id="19" name="Arrow: Right 18">
            <a:extLst>
              <a:ext uri="{FF2B5EF4-FFF2-40B4-BE49-F238E27FC236}">
                <a16:creationId xmlns:a16="http://schemas.microsoft.com/office/drawing/2014/main" id="{11E5CB15-5767-46E9-961D-627CF6A3DBE0}"/>
              </a:ext>
            </a:extLst>
          </p:cNvPr>
          <p:cNvSpPr/>
          <p:nvPr/>
        </p:nvSpPr>
        <p:spPr>
          <a:xfrm>
            <a:off x="4432308" y="1107440"/>
            <a:ext cx="1086554" cy="733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Calibri"/>
              </a:rPr>
              <a:t>Personal information</a:t>
            </a:r>
          </a:p>
        </p:txBody>
      </p:sp>
      <p:sp>
        <p:nvSpPr>
          <p:cNvPr id="20" name="Rectangle 19">
            <a:extLst>
              <a:ext uri="{FF2B5EF4-FFF2-40B4-BE49-F238E27FC236}">
                <a16:creationId xmlns:a16="http://schemas.microsoft.com/office/drawing/2014/main" id="{7CAD037A-DB73-4B32-A169-33B5534E4211}"/>
              </a:ext>
            </a:extLst>
          </p:cNvPr>
          <p:cNvSpPr/>
          <p:nvPr/>
        </p:nvSpPr>
        <p:spPr>
          <a:xfrm>
            <a:off x="5954797" y="751293"/>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Order</a:t>
            </a:r>
          </a:p>
        </p:txBody>
      </p:sp>
      <p:sp>
        <p:nvSpPr>
          <p:cNvPr id="21" name="Rectangle 20">
            <a:extLst>
              <a:ext uri="{FF2B5EF4-FFF2-40B4-BE49-F238E27FC236}">
                <a16:creationId xmlns:a16="http://schemas.microsoft.com/office/drawing/2014/main" id="{1018FECC-A65E-4DD9-A589-9DD54BFE8D0B}"/>
              </a:ext>
            </a:extLst>
          </p:cNvPr>
          <p:cNvSpPr/>
          <p:nvPr/>
        </p:nvSpPr>
        <p:spPr>
          <a:xfrm>
            <a:off x="5524474" y="1096952"/>
            <a:ext cx="1636887" cy="96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Customer click through various tab onto the site to find what they are looking for or use the search option more on page before </a:t>
            </a:r>
            <a:endParaRPr lang="en-GB" sz="800" dirty="0"/>
          </a:p>
        </p:txBody>
      </p:sp>
      <p:sp>
        <p:nvSpPr>
          <p:cNvPr id="22" name="Rectangle 21">
            <a:extLst>
              <a:ext uri="{FF2B5EF4-FFF2-40B4-BE49-F238E27FC236}">
                <a16:creationId xmlns:a16="http://schemas.microsoft.com/office/drawing/2014/main" id="{CC58D66D-17D8-4EF6-B848-F83FD5CF8435}"/>
              </a:ext>
            </a:extLst>
          </p:cNvPr>
          <p:cNvSpPr/>
          <p:nvPr/>
        </p:nvSpPr>
        <p:spPr>
          <a:xfrm>
            <a:off x="8230640" y="751292"/>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D</a:t>
            </a:r>
            <a:endParaRPr lang="en-GB" dirty="0">
              <a:cs typeface="Calibri"/>
            </a:endParaRPr>
          </a:p>
        </p:txBody>
      </p:sp>
      <p:sp>
        <p:nvSpPr>
          <p:cNvPr id="23" name="Arrow: Right 22">
            <a:extLst>
              <a:ext uri="{FF2B5EF4-FFF2-40B4-BE49-F238E27FC236}">
                <a16:creationId xmlns:a16="http://schemas.microsoft.com/office/drawing/2014/main" id="{4BA204BE-7B5C-42F9-9D8B-0526A23A08F8}"/>
              </a:ext>
            </a:extLst>
          </p:cNvPr>
          <p:cNvSpPr/>
          <p:nvPr/>
        </p:nvSpPr>
        <p:spPr>
          <a:xfrm>
            <a:off x="7145597" y="1107439"/>
            <a:ext cx="1086554" cy="733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Calibri"/>
              </a:rPr>
              <a:t>Personal information</a:t>
            </a:r>
          </a:p>
        </p:txBody>
      </p:sp>
      <p:sp>
        <p:nvSpPr>
          <p:cNvPr id="24" name="Rectangle 23">
            <a:extLst>
              <a:ext uri="{FF2B5EF4-FFF2-40B4-BE49-F238E27FC236}">
                <a16:creationId xmlns:a16="http://schemas.microsoft.com/office/drawing/2014/main" id="{A766B522-E3DD-4116-9325-979B452C0373}"/>
              </a:ext>
            </a:extLst>
          </p:cNvPr>
          <p:cNvSpPr/>
          <p:nvPr/>
        </p:nvSpPr>
        <p:spPr>
          <a:xfrm>
            <a:off x="8668086" y="751292"/>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Cart</a:t>
            </a:r>
          </a:p>
        </p:txBody>
      </p:sp>
      <p:sp>
        <p:nvSpPr>
          <p:cNvPr id="25" name="Rectangle 24">
            <a:extLst>
              <a:ext uri="{FF2B5EF4-FFF2-40B4-BE49-F238E27FC236}">
                <a16:creationId xmlns:a16="http://schemas.microsoft.com/office/drawing/2014/main" id="{795EC68F-0259-42C3-B88B-A2B016C5F380}"/>
              </a:ext>
            </a:extLst>
          </p:cNvPr>
          <p:cNvSpPr/>
          <p:nvPr/>
        </p:nvSpPr>
        <p:spPr>
          <a:xfrm>
            <a:off x="8237762" y="1096952"/>
            <a:ext cx="1636887" cy="96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Customer overlooks their order to make sure everything is correct (Address, Deliver slot time and day) </a:t>
            </a:r>
            <a:endParaRPr lang="en-GB" sz="800" dirty="0"/>
          </a:p>
        </p:txBody>
      </p:sp>
      <p:sp>
        <p:nvSpPr>
          <p:cNvPr id="30" name="Arrow: Down 29">
            <a:extLst>
              <a:ext uri="{FF2B5EF4-FFF2-40B4-BE49-F238E27FC236}">
                <a16:creationId xmlns:a16="http://schemas.microsoft.com/office/drawing/2014/main" id="{535693EC-2B41-4393-A0C3-6E760822C379}"/>
              </a:ext>
            </a:extLst>
          </p:cNvPr>
          <p:cNvSpPr/>
          <p:nvPr/>
        </p:nvSpPr>
        <p:spPr>
          <a:xfrm>
            <a:off x="11173474" y="1966151"/>
            <a:ext cx="663100" cy="830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3FCCF14B-ED20-443E-9383-2990A88FEEC4}"/>
              </a:ext>
            </a:extLst>
          </p:cNvPr>
          <p:cNvSpPr/>
          <p:nvPr/>
        </p:nvSpPr>
        <p:spPr>
          <a:xfrm>
            <a:off x="10439985" y="2804835"/>
            <a:ext cx="437443" cy="43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F</a:t>
            </a:r>
            <a:endParaRPr lang="en-GB" dirty="0">
              <a:cs typeface="Calibri"/>
            </a:endParaRPr>
          </a:p>
        </p:txBody>
      </p:sp>
      <p:sp>
        <p:nvSpPr>
          <p:cNvPr id="32" name="Rectangle 31">
            <a:extLst>
              <a:ext uri="{FF2B5EF4-FFF2-40B4-BE49-F238E27FC236}">
                <a16:creationId xmlns:a16="http://schemas.microsoft.com/office/drawing/2014/main" id="{3FBFE620-F7CD-4889-A01A-4371197A3A6B}"/>
              </a:ext>
            </a:extLst>
          </p:cNvPr>
          <p:cNvSpPr/>
          <p:nvPr/>
        </p:nvSpPr>
        <p:spPr>
          <a:xfrm>
            <a:off x="10877431" y="2804835"/>
            <a:ext cx="1199443" cy="43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Company</a:t>
            </a:r>
          </a:p>
        </p:txBody>
      </p:sp>
      <p:sp>
        <p:nvSpPr>
          <p:cNvPr id="33" name="Rectangle 32">
            <a:extLst>
              <a:ext uri="{FF2B5EF4-FFF2-40B4-BE49-F238E27FC236}">
                <a16:creationId xmlns:a16="http://schemas.microsoft.com/office/drawing/2014/main" id="{4782284F-B32E-4948-804F-2E7591EBC5E7}"/>
              </a:ext>
            </a:extLst>
          </p:cNvPr>
          <p:cNvSpPr/>
          <p:nvPr/>
        </p:nvSpPr>
        <p:spPr>
          <a:xfrm>
            <a:off x="10439882" y="3119906"/>
            <a:ext cx="1636887" cy="897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Receives order gets info on order to right department and Wearhouse</a:t>
            </a:r>
            <a:endParaRPr lang="en-GB" sz="800" dirty="0"/>
          </a:p>
        </p:txBody>
      </p:sp>
      <p:sp>
        <p:nvSpPr>
          <p:cNvPr id="34" name="Arrow: Left 33">
            <a:extLst>
              <a:ext uri="{FF2B5EF4-FFF2-40B4-BE49-F238E27FC236}">
                <a16:creationId xmlns:a16="http://schemas.microsoft.com/office/drawing/2014/main" id="{79C7072D-811D-4E74-99F0-F7C79E4469F7}"/>
              </a:ext>
            </a:extLst>
          </p:cNvPr>
          <p:cNvSpPr/>
          <p:nvPr/>
        </p:nvSpPr>
        <p:spPr>
          <a:xfrm>
            <a:off x="9447937" y="3153301"/>
            <a:ext cx="981759" cy="5626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A53070CE-229D-4CB0-B5F0-66DC8BCB07D6}"/>
              </a:ext>
            </a:extLst>
          </p:cNvPr>
          <p:cNvSpPr/>
          <p:nvPr/>
        </p:nvSpPr>
        <p:spPr>
          <a:xfrm>
            <a:off x="7848662" y="2847564"/>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a:t>
            </a:r>
            <a:endParaRPr lang="en-GB" dirty="0">
              <a:cs typeface="Calibri"/>
            </a:endParaRPr>
          </a:p>
        </p:txBody>
      </p:sp>
      <p:sp>
        <p:nvSpPr>
          <p:cNvPr id="36" name="Rectangle 35">
            <a:extLst>
              <a:ext uri="{FF2B5EF4-FFF2-40B4-BE49-F238E27FC236}">
                <a16:creationId xmlns:a16="http://schemas.microsoft.com/office/drawing/2014/main" id="{3448947B-9E3E-47D0-A66D-3E39B429B293}"/>
              </a:ext>
            </a:extLst>
          </p:cNvPr>
          <p:cNvSpPr/>
          <p:nvPr/>
        </p:nvSpPr>
        <p:spPr>
          <a:xfrm>
            <a:off x="8286108" y="2847564"/>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cs typeface="Calibri"/>
              </a:rPr>
              <a:t>Warehouse</a:t>
            </a:r>
            <a:endParaRPr lang="en-GB" sz="1100" dirty="0">
              <a:cs typeface="Calibri"/>
            </a:endParaRPr>
          </a:p>
        </p:txBody>
      </p:sp>
      <p:sp>
        <p:nvSpPr>
          <p:cNvPr id="37" name="Rectangle 36">
            <a:extLst>
              <a:ext uri="{FF2B5EF4-FFF2-40B4-BE49-F238E27FC236}">
                <a16:creationId xmlns:a16="http://schemas.microsoft.com/office/drawing/2014/main" id="{BA9A4519-5CDA-480A-9D57-4817B1E9EBDF}"/>
              </a:ext>
            </a:extLst>
          </p:cNvPr>
          <p:cNvSpPr/>
          <p:nvPr/>
        </p:nvSpPr>
        <p:spPr>
          <a:xfrm>
            <a:off x="7855784" y="3193224"/>
            <a:ext cx="163688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Receives order passes info onto right department to carry out order</a:t>
            </a:r>
            <a:endParaRPr lang="en-GB" sz="800" dirty="0"/>
          </a:p>
        </p:txBody>
      </p:sp>
      <p:sp>
        <p:nvSpPr>
          <p:cNvPr id="38" name="Arrow: Left 37">
            <a:extLst>
              <a:ext uri="{FF2B5EF4-FFF2-40B4-BE49-F238E27FC236}">
                <a16:creationId xmlns:a16="http://schemas.microsoft.com/office/drawing/2014/main" id="{18D420D6-B1D6-4682-B465-5692C8BB972A}"/>
              </a:ext>
            </a:extLst>
          </p:cNvPr>
          <p:cNvSpPr/>
          <p:nvPr/>
        </p:nvSpPr>
        <p:spPr>
          <a:xfrm>
            <a:off x="7143532" y="3196030"/>
            <a:ext cx="705027" cy="4771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6392FC3D-F603-4610-B1B4-BC51506F0B3E}"/>
              </a:ext>
            </a:extLst>
          </p:cNvPr>
          <p:cNvSpPr/>
          <p:nvPr/>
        </p:nvSpPr>
        <p:spPr>
          <a:xfrm>
            <a:off x="5498568" y="2868928"/>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H</a:t>
            </a:r>
            <a:endParaRPr lang="en-GB" dirty="0">
              <a:cs typeface="Calibri"/>
            </a:endParaRPr>
          </a:p>
        </p:txBody>
      </p:sp>
      <p:sp>
        <p:nvSpPr>
          <p:cNvPr id="40" name="Rectangle 39">
            <a:extLst>
              <a:ext uri="{FF2B5EF4-FFF2-40B4-BE49-F238E27FC236}">
                <a16:creationId xmlns:a16="http://schemas.microsoft.com/office/drawing/2014/main" id="{3098C3EE-C334-43ED-AC19-B12CF68496DD}"/>
              </a:ext>
            </a:extLst>
          </p:cNvPr>
          <p:cNvSpPr/>
          <p:nvPr/>
        </p:nvSpPr>
        <p:spPr>
          <a:xfrm>
            <a:off x="5936014" y="2868928"/>
            <a:ext cx="1196377"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Department</a:t>
            </a:r>
            <a:endParaRPr lang="en-GB" dirty="0">
              <a:cs typeface="Calibri"/>
            </a:endParaRPr>
          </a:p>
        </p:txBody>
      </p:sp>
      <p:sp>
        <p:nvSpPr>
          <p:cNvPr id="41" name="Rectangle 40">
            <a:extLst>
              <a:ext uri="{FF2B5EF4-FFF2-40B4-BE49-F238E27FC236}">
                <a16:creationId xmlns:a16="http://schemas.microsoft.com/office/drawing/2014/main" id="{183B6731-9AAA-4F86-A2F0-11F764C47D2E}"/>
              </a:ext>
            </a:extLst>
          </p:cNvPr>
          <p:cNvSpPr/>
          <p:nvPr/>
        </p:nvSpPr>
        <p:spPr>
          <a:xfrm>
            <a:off x="5505690" y="3214588"/>
            <a:ext cx="163688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Stock team to stock back up on product order / they know how many of each product has been sold and need to order known popular products </a:t>
            </a:r>
            <a:endParaRPr lang="en-GB" sz="900" dirty="0"/>
          </a:p>
        </p:txBody>
      </p:sp>
      <p:sp>
        <p:nvSpPr>
          <p:cNvPr id="42" name="Arrow: Left 41">
            <a:extLst>
              <a:ext uri="{FF2B5EF4-FFF2-40B4-BE49-F238E27FC236}">
                <a16:creationId xmlns:a16="http://schemas.microsoft.com/office/drawing/2014/main" id="{6A9C45E4-81F6-47C8-A68E-F332242C9E2C}"/>
              </a:ext>
            </a:extLst>
          </p:cNvPr>
          <p:cNvSpPr/>
          <p:nvPr/>
        </p:nvSpPr>
        <p:spPr>
          <a:xfrm>
            <a:off x="4793438" y="3217394"/>
            <a:ext cx="705027" cy="4771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551579D3-4BF8-43B7-B53C-DA4F57E9612E}"/>
              </a:ext>
            </a:extLst>
          </p:cNvPr>
          <p:cNvSpPr/>
          <p:nvPr/>
        </p:nvSpPr>
        <p:spPr>
          <a:xfrm>
            <a:off x="3162717" y="2861806"/>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a:t>
            </a:r>
            <a:endParaRPr lang="en-GB" dirty="0">
              <a:cs typeface="Calibri"/>
            </a:endParaRPr>
          </a:p>
        </p:txBody>
      </p:sp>
      <p:sp>
        <p:nvSpPr>
          <p:cNvPr id="44" name="Rectangle 43">
            <a:extLst>
              <a:ext uri="{FF2B5EF4-FFF2-40B4-BE49-F238E27FC236}">
                <a16:creationId xmlns:a16="http://schemas.microsoft.com/office/drawing/2014/main" id="{7C0E1018-95A3-4E62-96F6-B9EDD385C80A}"/>
              </a:ext>
            </a:extLst>
          </p:cNvPr>
          <p:cNvSpPr/>
          <p:nvPr/>
        </p:nvSpPr>
        <p:spPr>
          <a:xfrm>
            <a:off x="3600163" y="2861806"/>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Packaged</a:t>
            </a:r>
          </a:p>
        </p:txBody>
      </p:sp>
      <p:sp>
        <p:nvSpPr>
          <p:cNvPr id="45" name="Rectangle 44">
            <a:extLst>
              <a:ext uri="{FF2B5EF4-FFF2-40B4-BE49-F238E27FC236}">
                <a16:creationId xmlns:a16="http://schemas.microsoft.com/office/drawing/2014/main" id="{EAF9D4C3-1FE7-483B-8A8F-862CFDF67288}"/>
              </a:ext>
            </a:extLst>
          </p:cNvPr>
          <p:cNvSpPr/>
          <p:nvPr/>
        </p:nvSpPr>
        <p:spPr>
          <a:xfrm>
            <a:off x="3159512" y="3224071"/>
            <a:ext cx="1636887" cy="1024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Pickers pick the items ordered, packers pack the items together to for full order.</a:t>
            </a:r>
            <a:endParaRPr lang="en-GB" sz="1000" dirty="0"/>
          </a:p>
        </p:txBody>
      </p:sp>
      <p:sp>
        <p:nvSpPr>
          <p:cNvPr id="46" name="Arrow: Left 45">
            <a:extLst>
              <a:ext uri="{FF2B5EF4-FFF2-40B4-BE49-F238E27FC236}">
                <a16:creationId xmlns:a16="http://schemas.microsoft.com/office/drawing/2014/main" id="{DB52D78D-1B34-4236-B1C5-7271A04243EB}"/>
              </a:ext>
            </a:extLst>
          </p:cNvPr>
          <p:cNvSpPr/>
          <p:nvPr/>
        </p:nvSpPr>
        <p:spPr>
          <a:xfrm rot="-5400000">
            <a:off x="1146555" y="4131230"/>
            <a:ext cx="705027" cy="4771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7C21FC45-673B-4B32-ABAC-38ABC6E0B285}"/>
              </a:ext>
            </a:extLst>
          </p:cNvPr>
          <p:cNvSpPr/>
          <p:nvPr/>
        </p:nvSpPr>
        <p:spPr>
          <a:xfrm>
            <a:off x="562978" y="5033924"/>
            <a:ext cx="1622776" cy="123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Trucks get loaded up with customer orders. Each driver will have a certain location to deliver order drivers check their truck to make sure they have all orders and know there route by GPS</a:t>
            </a:r>
            <a:endParaRPr lang="en-GB" sz="800" dirty="0"/>
          </a:p>
        </p:txBody>
      </p:sp>
      <p:sp>
        <p:nvSpPr>
          <p:cNvPr id="48" name="Rectangle 47">
            <a:extLst>
              <a:ext uri="{FF2B5EF4-FFF2-40B4-BE49-F238E27FC236}">
                <a16:creationId xmlns:a16="http://schemas.microsoft.com/office/drawing/2014/main" id="{B4E730AF-002E-4A87-8628-FA60D7F43EC2}"/>
              </a:ext>
            </a:extLst>
          </p:cNvPr>
          <p:cNvSpPr/>
          <p:nvPr/>
        </p:nvSpPr>
        <p:spPr>
          <a:xfrm>
            <a:off x="1001235" y="4706480"/>
            <a:ext cx="1199443" cy="35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Calibri"/>
              </a:rPr>
              <a:t>Dispatched</a:t>
            </a:r>
            <a:endParaRPr lang="en-GB" sz="1400" dirty="0"/>
          </a:p>
        </p:txBody>
      </p:sp>
      <p:sp>
        <p:nvSpPr>
          <p:cNvPr id="49" name="Rectangle 48">
            <a:extLst>
              <a:ext uri="{FF2B5EF4-FFF2-40B4-BE49-F238E27FC236}">
                <a16:creationId xmlns:a16="http://schemas.microsoft.com/office/drawing/2014/main" id="{B682B732-A51E-4336-8A8B-1B0F7BE4866D}"/>
              </a:ext>
            </a:extLst>
          </p:cNvPr>
          <p:cNvSpPr/>
          <p:nvPr/>
        </p:nvSpPr>
        <p:spPr>
          <a:xfrm>
            <a:off x="577900" y="4706480"/>
            <a:ext cx="423332" cy="352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K</a:t>
            </a:r>
            <a:endParaRPr lang="en-GB" dirty="0">
              <a:cs typeface="Calibri"/>
            </a:endParaRPr>
          </a:p>
        </p:txBody>
      </p:sp>
      <p:sp>
        <p:nvSpPr>
          <p:cNvPr id="50" name="Arrow: Right 49">
            <a:extLst>
              <a:ext uri="{FF2B5EF4-FFF2-40B4-BE49-F238E27FC236}">
                <a16:creationId xmlns:a16="http://schemas.microsoft.com/office/drawing/2014/main" id="{C4509133-3232-41E4-8F3B-BB1FA29542B1}"/>
              </a:ext>
            </a:extLst>
          </p:cNvPr>
          <p:cNvSpPr/>
          <p:nvPr/>
        </p:nvSpPr>
        <p:spPr>
          <a:xfrm>
            <a:off x="2202453" y="5027017"/>
            <a:ext cx="1086554" cy="733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Calibri"/>
              </a:rPr>
              <a:t>Personal information</a:t>
            </a:r>
          </a:p>
        </p:txBody>
      </p:sp>
      <p:sp>
        <p:nvSpPr>
          <p:cNvPr id="51" name="Rectangle 50">
            <a:extLst>
              <a:ext uri="{FF2B5EF4-FFF2-40B4-BE49-F238E27FC236}">
                <a16:creationId xmlns:a16="http://schemas.microsoft.com/office/drawing/2014/main" id="{86702431-CF6E-4803-9814-E76E857BE665}"/>
              </a:ext>
            </a:extLst>
          </p:cNvPr>
          <p:cNvSpPr/>
          <p:nvPr/>
        </p:nvSpPr>
        <p:spPr>
          <a:xfrm>
            <a:off x="10545395" y="736915"/>
            <a:ext cx="437443" cy="29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E</a:t>
            </a:r>
          </a:p>
        </p:txBody>
      </p:sp>
      <p:sp>
        <p:nvSpPr>
          <p:cNvPr id="52" name="Arrow: Right 51">
            <a:extLst>
              <a:ext uri="{FF2B5EF4-FFF2-40B4-BE49-F238E27FC236}">
                <a16:creationId xmlns:a16="http://schemas.microsoft.com/office/drawing/2014/main" id="{7B201A67-627C-4E01-A9C3-A9ADEDDCBA27}"/>
              </a:ext>
            </a:extLst>
          </p:cNvPr>
          <p:cNvSpPr/>
          <p:nvPr/>
        </p:nvSpPr>
        <p:spPr>
          <a:xfrm>
            <a:off x="9805409" y="1036360"/>
            <a:ext cx="868201" cy="758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cs typeface="Calibri"/>
              </a:rPr>
              <a:t>Personal information</a:t>
            </a:r>
          </a:p>
        </p:txBody>
      </p:sp>
      <p:sp>
        <p:nvSpPr>
          <p:cNvPr id="53" name="Rectangle 52">
            <a:extLst>
              <a:ext uri="{FF2B5EF4-FFF2-40B4-BE49-F238E27FC236}">
                <a16:creationId xmlns:a16="http://schemas.microsoft.com/office/drawing/2014/main" id="{1015A88F-AB01-45B9-8A50-1AD83A25B3B1}"/>
              </a:ext>
            </a:extLst>
          </p:cNvPr>
          <p:cNvSpPr/>
          <p:nvPr/>
        </p:nvSpPr>
        <p:spPr>
          <a:xfrm>
            <a:off x="10992846" y="736915"/>
            <a:ext cx="1185065" cy="25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Pay</a:t>
            </a:r>
          </a:p>
        </p:txBody>
      </p:sp>
      <p:sp>
        <p:nvSpPr>
          <p:cNvPr id="54" name="Rectangle 53">
            <a:extLst>
              <a:ext uri="{FF2B5EF4-FFF2-40B4-BE49-F238E27FC236}">
                <a16:creationId xmlns:a16="http://schemas.microsoft.com/office/drawing/2014/main" id="{3F0AACE5-5D97-4EAC-8275-4A018E5F83BD}"/>
              </a:ext>
            </a:extLst>
          </p:cNvPr>
          <p:cNvSpPr/>
          <p:nvPr/>
        </p:nvSpPr>
        <p:spPr>
          <a:xfrm>
            <a:off x="10542920" y="1000903"/>
            <a:ext cx="1643974" cy="96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Delivery Slot confirmed credit or debit card details taken for payment</a:t>
            </a:r>
            <a:endParaRPr lang="en-GB" sz="800" dirty="0"/>
          </a:p>
        </p:txBody>
      </p:sp>
      <p:sp>
        <p:nvSpPr>
          <p:cNvPr id="55" name="Arrow: Left 54">
            <a:extLst>
              <a:ext uri="{FF2B5EF4-FFF2-40B4-BE49-F238E27FC236}">
                <a16:creationId xmlns:a16="http://schemas.microsoft.com/office/drawing/2014/main" id="{9E82E09B-2F22-4165-93AC-1D9BB0E54D66}"/>
              </a:ext>
            </a:extLst>
          </p:cNvPr>
          <p:cNvSpPr/>
          <p:nvPr/>
        </p:nvSpPr>
        <p:spPr>
          <a:xfrm>
            <a:off x="2453776" y="3238859"/>
            <a:ext cx="705027" cy="4771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28344AF9-5FB3-4BFF-9EB1-D6AE32852B1C}"/>
              </a:ext>
            </a:extLst>
          </p:cNvPr>
          <p:cNvSpPr/>
          <p:nvPr/>
        </p:nvSpPr>
        <p:spPr>
          <a:xfrm>
            <a:off x="816593" y="2883044"/>
            <a:ext cx="437443" cy="366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J</a:t>
            </a:r>
          </a:p>
        </p:txBody>
      </p:sp>
      <p:sp>
        <p:nvSpPr>
          <p:cNvPr id="57" name="Rectangle 56">
            <a:extLst>
              <a:ext uri="{FF2B5EF4-FFF2-40B4-BE49-F238E27FC236}">
                <a16:creationId xmlns:a16="http://schemas.microsoft.com/office/drawing/2014/main" id="{35BD265E-20EF-4E31-A70D-29FE710C2ECC}"/>
              </a:ext>
            </a:extLst>
          </p:cNvPr>
          <p:cNvSpPr/>
          <p:nvPr/>
        </p:nvSpPr>
        <p:spPr>
          <a:xfrm>
            <a:off x="1257243" y="2885555"/>
            <a:ext cx="1199443" cy="3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cs typeface="Calibri"/>
              </a:rPr>
              <a:t>invoice</a:t>
            </a:r>
          </a:p>
        </p:txBody>
      </p:sp>
      <p:sp>
        <p:nvSpPr>
          <p:cNvPr id="58" name="Rectangle 57">
            <a:extLst>
              <a:ext uri="{FF2B5EF4-FFF2-40B4-BE49-F238E27FC236}">
                <a16:creationId xmlns:a16="http://schemas.microsoft.com/office/drawing/2014/main" id="{8F7402EE-05FD-43C2-A779-1A35ED6ED7E7}"/>
              </a:ext>
            </a:extLst>
          </p:cNvPr>
          <p:cNvSpPr/>
          <p:nvPr/>
        </p:nvSpPr>
        <p:spPr>
          <a:xfrm>
            <a:off x="819850" y="3245536"/>
            <a:ext cx="163688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print off invoice, choose correct packaging print off address labels finally taken to delivery driver, driver given into sheet with delivery details and customer details.</a:t>
            </a:r>
            <a:endParaRPr lang="en-GB" sz="800" dirty="0"/>
          </a:p>
        </p:txBody>
      </p:sp>
      <p:sp>
        <p:nvSpPr>
          <p:cNvPr id="59" name="Rectangle 58">
            <a:extLst>
              <a:ext uri="{FF2B5EF4-FFF2-40B4-BE49-F238E27FC236}">
                <a16:creationId xmlns:a16="http://schemas.microsoft.com/office/drawing/2014/main" id="{B90F2B94-D2E0-4219-9C55-5FA306390AA8}"/>
              </a:ext>
            </a:extLst>
          </p:cNvPr>
          <p:cNvSpPr/>
          <p:nvPr/>
        </p:nvSpPr>
        <p:spPr>
          <a:xfrm>
            <a:off x="3303929" y="5069990"/>
            <a:ext cx="162277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Customer can track there order to see how far away it is on tracking system </a:t>
            </a:r>
            <a:endParaRPr lang="en-GB" sz="1000" dirty="0"/>
          </a:p>
        </p:txBody>
      </p:sp>
      <p:sp>
        <p:nvSpPr>
          <p:cNvPr id="60" name="Rectangle 59">
            <a:extLst>
              <a:ext uri="{FF2B5EF4-FFF2-40B4-BE49-F238E27FC236}">
                <a16:creationId xmlns:a16="http://schemas.microsoft.com/office/drawing/2014/main" id="{1211EF71-0C89-4D99-9B49-A9717A7F8F96}"/>
              </a:ext>
            </a:extLst>
          </p:cNvPr>
          <p:cNvSpPr/>
          <p:nvPr/>
        </p:nvSpPr>
        <p:spPr>
          <a:xfrm>
            <a:off x="3727263" y="4717212"/>
            <a:ext cx="1199443" cy="35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delivered  </a:t>
            </a:r>
            <a:endParaRPr lang="en-GB" dirty="0"/>
          </a:p>
        </p:txBody>
      </p:sp>
      <p:sp>
        <p:nvSpPr>
          <p:cNvPr id="61" name="Rectangle 60">
            <a:extLst>
              <a:ext uri="{FF2B5EF4-FFF2-40B4-BE49-F238E27FC236}">
                <a16:creationId xmlns:a16="http://schemas.microsoft.com/office/drawing/2014/main" id="{4CE3C2A6-F6EF-4102-9B51-27351B7013B2}"/>
              </a:ext>
            </a:extLst>
          </p:cNvPr>
          <p:cNvSpPr/>
          <p:nvPr/>
        </p:nvSpPr>
        <p:spPr>
          <a:xfrm>
            <a:off x="3303928" y="4717212"/>
            <a:ext cx="423332" cy="352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L</a:t>
            </a:r>
            <a:endParaRPr lang="en-GB" dirty="0">
              <a:cs typeface="Calibri"/>
            </a:endParaRPr>
          </a:p>
        </p:txBody>
      </p:sp>
      <p:sp>
        <p:nvSpPr>
          <p:cNvPr id="62" name="Arrow: Right 61">
            <a:extLst>
              <a:ext uri="{FF2B5EF4-FFF2-40B4-BE49-F238E27FC236}">
                <a16:creationId xmlns:a16="http://schemas.microsoft.com/office/drawing/2014/main" id="{B27FD3AB-8C1E-43BF-AE68-1071B3B7FB89}"/>
              </a:ext>
            </a:extLst>
          </p:cNvPr>
          <p:cNvSpPr/>
          <p:nvPr/>
        </p:nvSpPr>
        <p:spPr>
          <a:xfrm>
            <a:off x="4928481" y="5037749"/>
            <a:ext cx="1086554" cy="733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Calibri"/>
              </a:rPr>
              <a:t>Personal information</a:t>
            </a:r>
          </a:p>
        </p:txBody>
      </p:sp>
      <p:sp>
        <p:nvSpPr>
          <p:cNvPr id="63" name="Rectangle 62">
            <a:extLst>
              <a:ext uri="{FF2B5EF4-FFF2-40B4-BE49-F238E27FC236}">
                <a16:creationId xmlns:a16="http://schemas.microsoft.com/office/drawing/2014/main" id="{E75A8463-5311-4757-8E69-085089B56DF5}"/>
              </a:ext>
            </a:extLst>
          </p:cNvPr>
          <p:cNvSpPr/>
          <p:nvPr/>
        </p:nvSpPr>
        <p:spPr>
          <a:xfrm>
            <a:off x="6040689" y="5069990"/>
            <a:ext cx="1622776" cy="102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Order arrives at costumer's address and is handed the invoice and signs to confirm delivery </a:t>
            </a:r>
            <a:endParaRPr lang="en-GB" sz="1100" dirty="0"/>
          </a:p>
        </p:txBody>
      </p:sp>
      <p:sp>
        <p:nvSpPr>
          <p:cNvPr id="64" name="Rectangle 63">
            <a:extLst>
              <a:ext uri="{FF2B5EF4-FFF2-40B4-BE49-F238E27FC236}">
                <a16:creationId xmlns:a16="http://schemas.microsoft.com/office/drawing/2014/main" id="{69FCAAC5-9261-4FB1-9805-DE3214C02E86}"/>
              </a:ext>
            </a:extLst>
          </p:cNvPr>
          <p:cNvSpPr/>
          <p:nvPr/>
        </p:nvSpPr>
        <p:spPr>
          <a:xfrm>
            <a:off x="6464023" y="4717212"/>
            <a:ext cx="1199443" cy="35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Arrived </a:t>
            </a:r>
            <a:endParaRPr lang="en-GB" dirty="0"/>
          </a:p>
        </p:txBody>
      </p:sp>
      <p:sp>
        <p:nvSpPr>
          <p:cNvPr id="65" name="Rectangle 64">
            <a:extLst>
              <a:ext uri="{FF2B5EF4-FFF2-40B4-BE49-F238E27FC236}">
                <a16:creationId xmlns:a16="http://schemas.microsoft.com/office/drawing/2014/main" id="{401584A4-1327-429C-BBEC-BE8951056ED5}"/>
              </a:ext>
            </a:extLst>
          </p:cNvPr>
          <p:cNvSpPr/>
          <p:nvPr/>
        </p:nvSpPr>
        <p:spPr>
          <a:xfrm>
            <a:off x="6040688" y="4717212"/>
            <a:ext cx="423332" cy="352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M</a:t>
            </a:r>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316</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Smallwood</dc:creator>
  <cp:lastModifiedBy>Dale Smallwood</cp:lastModifiedBy>
  <cp:revision>219</cp:revision>
  <dcterms:created xsi:type="dcterms:W3CDTF">2020-01-16T17:05:34Z</dcterms:created>
  <dcterms:modified xsi:type="dcterms:W3CDTF">2020-01-20T14:09:25Z</dcterms:modified>
</cp:coreProperties>
</file>