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4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72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4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875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23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2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5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76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950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2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8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B944D-F01B-4F55-978F-3BEEE3ADA192}" type="datetimeFigureOut">
              <a:rPr lang="en-GB" smtClean="0"/>
              <a:t>06/03/2020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3CF734-F708-4756-97FA-032957AC7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6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rnngroup.ac.uk/mod/resource/view.php?id=8338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52D4-4D9D-474B-B114-CDE4903C5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 tooltip="Use Case Diagram"/>
              </a:rPr>
              <a:t>Use Case diagram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0336-786C-4F15-BA59-C99EEF1DF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Dale Smallwood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80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67FF94-69E9-4E85-8FC2-D4B4D9EE90E6}"/>
              </a:ext>
            </a:extLst>
          </p:cNvPr>
          <p:cNvSpPr/>
          <p:nvPr/>
        </p:nvSpPr>
        <p:spPr>
          <a:xfrm>
            <a:off x="2845569" y="64492"/>
            <a:ext cx="5889072" cy="6593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30AEC-CEAC-41F5-BF9C-816B597FCB0C}"/>
              </a:ext>
            </a:extLst>
          </p:cNvPr>
          <p:cNvSpPr txBox="1"/>
          <p:nvPr/>
        </p:nvSpPr>
        <p:spPr>
          <a:xfrm>
            <a:off x="5016617" y="159391"/>
            <a:ext cx="155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store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84500-7B4A-4C2B-98DB-F65331B6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22" y="1241789"/>
            <a:ext cx="991164" cy="194371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DFB23FF-632F-46FB-9445-B9F4ED5171B5}"/>
              </a:ext>
            </a:extLst>
          </p:cNvPr>
          <p:cNvSpPr/>
          <p:nvPr/>
        </p:nvSpPr>
        <p:spPr>
          <a:xfrm>
            <a:off x="3264247" y="471348"/>
            <a:ext cx="1551963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16D670-A37D-48F3-8ACE-5294FB61A1B0}"/>
              </a:ext>
            </a:extLst>
          </p:cNvPr>
          <p:cNvSpPr/>
          <p:nvPr/>
        </p:nvSpPr>
        <p:spPr>
          <a:xfrm>
            <a:off x="3235006" y="3886769"/>
            <a:ext cx="1551963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E0323A-C70A-4053-827B-40CCB04DD6D4}"/>
              </a:ext>
            </a:extLst>
          </p:cNvPr>
          <p:cNvSpPr/>
          <p:nvPr/>
        </p:nvSpPr>
        <p:spPr>
          <a:xfrm>
            <a:off x="3272319" y="1593735"/>
            <a:ext cx="1551963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item to basket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9A0919-55FD-4D3B-81C8-DD4E62D2E53E}"/>
              </a:ext>
            </a:extLst>
          </p:cNvPr>
          <p:cNvSpPr/>
          <p:nvPr/>
        </p:nvSpPr>
        <p:spPr>
          <a:xfrm>
            <a:off x="3248297" y="2732176"/>
            <a:ext cx="1551963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E9B69-5C15-44A4-ADF7-26AF18BAB3A5}"/>
              </a:ext>
            </a:extLst>
          </p:cNvPr>
          <p:cNvSpPr/>
          <p:nvPr/>
        </p:nvSpPr>
        <p:spPr>
          <a:xfrm>
            <a:off x="6327426" y="483641"/>
            <a:ext cx="1629024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Verification Login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02B36D-AB0D-4AA7-AC00-C4F99741508C}"/>
              </a:ext>
            </a:extLst>
          </p:cNvPr>
          <p:cNvSpPr/>
          <p:nvPr/>
        </p:nvSpPr>
        <p:spPr>
          <a:xfrm>
            <a:off x="6359449" y="1590988"/>
            <a:ext cx="1629024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 Error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EFC1CD-63BA-4BC4-8982-E39E35012F28}"/>
              </a:ext>
            </a:extLst>
          </p:cNvPr>
          <p:cNvSpPr/>
          <p:nvPr/>
        </p:nvSpPr>
        <p:spPr>
          <a:xfrm>
            <a:off x="6494645" y="2903578"/>
            <a:ext cx="1629024" cy="11073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Verify funds 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726EEE-F1BE-4ED1-B7D4-F3B4133F9F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010998" y="1025022"/>
            <a:ext cx="1253249" cy="106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5EB00-FC90-426B-A9C6-064EE5C674A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536698" y="2113295"/>
            <a:ext cx="735621" cy="3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17009D1-31B9-482C-B1A6-3F3A2B63D4A4}"/>
              </a:ext>
            </a:extLst>
          </p:cNvPr>
          <p:cNvCxnSpPr>
            <a:endCxn id="12" idx="2"/>
          </p:cNvCxnSpPr>
          <p:nvPr/>
        </p:nvCxnSpPr>
        <p:spPr>
          <a:xfrm>
            <a:off x="1825099" y="2095180"/>
            <a:ext cx="1423198" cy="11906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D9320A1-FA44-4747-9158-639CAB838F90}"/>
              </a:ext>
            </a:extLst>
          </p:cNvPr>
          <p:cNvCxnSpPr>
            <a:cxnSpLocks/>
            <a:stCxn id="10" idx="2"/>
            <a:endCxn id="7" idx="1"/>
          </p:cNvCxnSpPr>
          <p:nvPr/>
        </p:nvCxnSpPr>
        <p:spPr>
          <a:xfrm rot="10800000">
            <a:off x="1245122" y="2213645"/>
            <a:ext cx="1989884" cy="2226798"/>
          </a:xfrm>
          <a:prstGeom prst="bentConnector3">
            <a:avLst>
              <a:gd name="adj1" fmla="val 1114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640CD8-0BD9-40D0-80DE-B2AD521A87A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786969" y="1729877"/>
            <a:ext cx="4494730" cy="27105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5C3DA36-C970-4D90-A89C-9A489F56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383" y="516749"/>
            <a:ext cx="932623" cy="2000512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D84222-5E57-49E4-A28C-23C954E09A9C}"/>
              </a:ext>
            </a:extLst>
          </p:cNvPr>
          <p:cNvCxnSpPr>
            <a:cxnSpLocks/>
          </p:cNvCxnSpPr>
          <p:nvPr/>
        </p:nvCxnSpPr>
        <p:spPr>
          <a:xfrm>
            <a:off x="4823489" y="1037314"/>
            <a:ext cx="23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A29480-86CA-48C7-9E3B-14286330DEDB}"/>
              </a:ext>
            </a:extLst>
          </p:cNvPr>
          <p:cNvCxnSpPr>
            <a:cxnSpLocks/>
          </p:cNvCxnSpPr>
          <p:nvPr/>
        </p:nvCxnSpPr>
        <p:spPr>
          <a:xfrm>
            <a:off x="5399911" y="1040439"/>
            <a:ext cx="23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9E5008-EE22-456B-A4F6-3F6FBDCF12BB}"/>
              </a:ext>
            </a:extLst>
          </p:cNvPr>
          <p:cNvCxnSpPr>
            <a:cxnSpLocks/>
          </p:cNvCxnSpPr>
          <p:nvPr/>
        </p:nvCxnSpPr>
        <p:spPr>
          <a:xfrm>
            <a:off x="5823359" y="1037314"/>
            <a:ext cx="23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4F9C80-72EA-47A6-9928-7C98EF4C0C4B}"/>
              </a:ext>
            </a:extLst>
          </p:cNvPr>
          <p:cNvCxnSpPr>
            <a:endCxn id="13" idx="2"/>
          </p:cNvCxnSpPr>
          <p:nvPr/>
        </p:nvCxnSpPr>
        <p:spPr>
          <a:xfrm>
            <a:off x="6170962" y="1037314"/>
            <a:ext cx="156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930600-53B2-4D8B-AA1A-ABEE75852E2F}"/>
              </a:ext>
            </a:extLst>
          </p:cNvPr>
          <p:cNvSpPr txBox="1"/>
          <p:nvPr/>
        </p:nvSpPr>
        <p:spPr>
          <a:xfrm>
            <a:off x="4942456" y="81792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  <a:r>
              <a:rPr lang="en-US" sz="1600" dirty="0"/>
              <a:t>include&gt;&gt;</a:t>
            </a:r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CE0C04-9A52-4CF8-8689-FCD3CD56B7D0}"/>
              </a:ext>
            </a:extLst>
          </p:cNvPr>
          <p:cNvCxnSpPr>
            <a:cxnSpLocks/>
          </p:cNvCxnSpPr>
          <p:nvPr/>
        </p:nvCxnSpPr>
        <p:spPr>
          <a:xfrm flipH="1" flipV="1">
            <a:off x="6070426" y="2058756"/>
            <a:ext cx="178768" cy="13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FCA631-8C1F-4C3C-87EF-76CBD348670D}"/>
              </a:ext>
            </a:extLst>
          </p:cNvPr>
          <p:cNvCxnSpPr>
            <a:cxnSpLocks/>
          </p:cNvCxnSpPr>
          <p:nvPr/>
        </p:nvCxnSpPr>
        <p:spPr>
          <a:xfrm flipH="1" flipV="1">
            <a:off x="5666552" y="1831684"/>
            <a:ext cx="178768" cy="13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6F7DD39-6752-4E77-B5B2-54F0E39A01D2}"/>
              </a:ext>
            </a:extLst>
          </p:cNvPr>
          <p:cNvCxnSpPr>
            <a:cxnSpLocks/>
          </p:cNvCxnSpPr>
          <p:nvPr/>
        </p:nvCxnSpPr>
        <p:spPr>
          <a:xfrm flipH="1" flipV="1">
            <a:off x="5354070" y="1630872"/>
            <a:ext cx="178768" cy="13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7FA677-72E6-4913-BC1A-FF910C7F1985}"/>
              </a:ext>
            </a:extLst>
          </p:cNvPr>
          <p:cNvCxnSpPr/>
          <p:nvPr/>
        </p:nvCxnSpPr>
        <p:spPr>
          <a:xfrm flipH="1" flipV="1">
            <a:off x="4863041" y="1413295"/>
            <a:ext cx="428613" cy="1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DE849B-E5E8-4A88-A330-8DCC1DA25662}"/>
              </a:ext>
            </a:extLst>
          </p:cNvPr>
          <p:cNvSpPr txBox="1"/>
          <p:nvPr/>
        </p:nvSpPr>
        <p:spPr>
          <a:xfrm rot="1841114">
            <a:off x="4968126" y="155529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&lt;&lt;extend&gt;&gt;</a:t>
            </a:r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E37483-18C5-43BE-B58D-0291EDD0FEB1}"/>
              </a:ext>
            </a:extLst>
          </p:cNvPr>
          <p:cNvCxnSpPr>
            <a:cxnSpLocks/>
            <a:endCxn id="57" idx="3"/>
          </p:cNvCxnSpPr>
          <p:nvPr/>
        </p:nvCxnSpPr>
        <p:spPr>
          <a:xfrm flipV="1">
            <a:off x="4764492" y="3361606"/>
            <a:ext cx="1313579" cy="915056"/>
          </a:xfrm>
          <a:prstGeom prst="straightConnector1">
            <a:avLst/>
          </a:prstGeom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3B512A-6EED-498E-B174-816C49A6DBF6}"/>
              </a:ext>
            </a:extLst>
          </p:cNvPr>
          <p:cNvCxnSpPr>
            <a:cxnSpLocks/>
          </p:cNvCxnSpPr>
          <p:nvPr/>
        </p:nvCxnSpPr>
        <p:spPr>
          <a:xfrm>
            <a:off x="6168199" y="3311016"/>
            <a:ext cx="283550" cy="1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A99B93-7FA2-4444-9948-E66308958FEF}"/>
              </a:ext>
            </a:extLst>
          </p:cNvPr>
          <p:cNvSpPr txBox="1"/>
          <p:nvPr/>
        </p:nvSpPr>
        <p:spPr>
          <a:xfrm rot="19356651">
            <a:off x="4898362" y="357612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&lt;&lt;</a:t>
            </a:r>
            <a:r>
              <a:rPr lang="en-US" sz="1600" dirty="0"/>
              <a:t>include&gt;&gt;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9142CD-55E1-4457-87E8-BA66F2CF1356}"/>
              </a:ext>
            </a:extLst>
          </p:cNvPr>
          <p:cNvCxnSpPr>
            <a:cxnSpLocks/>
          </p:cNvCxnSpPr>
          <p:nvPr/>
        </p:nvCxnSpPr>
        <p:spPr>
          <a:xfrm flipV="1">
            <a:off x="4638979" y="2768918"/>
            <a:ext cx="1268804" cy="23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0705C2-E80E-4A2E-BB89-AD6372BA7580}"/>
              </a:ext>
            </a:extLst>
          </p:cNvPr>
          <p:cNvCxnSpPr>
            <a:cxnSpLocks/>
          </p:cNvCxnSpPr>
          <p:nvPr/>
        </p:nvCxnSpPr>
        <p:spPr>
          <a:xfrm>
            <a:off x="5901470" y="2767317"/>
            <a:ext cx="3380229" cy="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9CE93D80-D5E1-41F6-AD09-DED9EF2AEF5F}"/>
              </a:ext>
            </a:extLst>
          </p:cNvPr>
          <p:cNvSpPr/>
          <p:nvPr/>
        </p:nvSpPr>
        <p:spPr>
          <a:xfrm>
            <a:off x="4383642" y="5070817"/>
            <a:ext cx="834310" cy="777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Card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E6258A0-52DA-43C7-AC24-4903D0AA38A0}"/>
              </a:ext>
            </a:extLst>
          </p:cNvPr>
          <p:cNvSpPr/>
          <p:nvPr/>
        </p:nvSpPr>
        <p:spPr>
          <a:xfrm>
            <a:off x="2856214" y="5046851"/>
            <a:ext cx="942646" cy="78946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Cash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4B1040-731B-45C9-98B5-FC6D7901CE32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3798860" y="4924306"/>
            <a:ext cx="308302" cy="5172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0948B09-9591-499B-9F3B-DEF173ED1D9E}"/>
              </a:ext>
            </a:extLst>
          </p:cNvPr>
          <p:cNvCxnSpPr>
            <a:cxnSpLocks/>
          </p:cNvCxnSpPr>
          <p:nvPr/>
        </p:nvCxnSpPr>
        <p:spPr>
          <a:xfrm flipH="1">
            <a:off x="4079875" y="5443673"/>
            <a:ext cx="282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2F71654E-2C92-4C64-8FE4-5CCD02BD3233}"/>
              </a:ext>
            </a:extLst>
          </p:cNvPr>
          <p:cNvSpPr/>
          <p:nvPr/>
        </p:nvSpPr>
        <p:spPr>
          <a:xfrm>
            <a:off x="3593832" y="5848246"/>
            <a:ext cx="834310" cy="7774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Sign up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5D19024-4A06-4833-B028-8220AB4F84F3}"/>
              </a:ext>
            </a:extLst>
          </p:cNvPr>
          <p:cNvCxnSpPr>
            <a:cxnSpLocks/>
            <a:stCxn id="87" idx="2"/>
            <a:endCxn id="7" idx="1"/>
          </p:cNvCxnSpPr>
          <p:nvPr/>
        </p:nvCxnSpPr>
        <p:spPr>
          <a:xfrm rot="10800000">
            <a:off x="1245122" y="2213645"/>
            <a:ext cx="2348710" cy="4023316"/>
          </a:xfrm>
          <a:prstGeom prst="bentConnector3">
            <a:avLst>
              <a:gd name="adj1" fmla="val 1097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2044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34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Use Case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Smallwood</dc:creator>
  <cp:lastModifiedBy>Dale Smallwood</cp:lastModifiedBy>
  <cp:revision>7</cp:revision>
  <dcterms:created xsi:type="dcterms:W3CDTF">2020-03-02T13:26:23Z</dcterms:created>
  <dcterms:modified xsi:type="dcterms:W3CDTF">2020-03-06T14:33:31Z</dcterms:modified>
</cp:coreProperties>
</file>