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8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881B7-BAD6-424F-A255-C6C9554DADF2}" v="2" dt="2024-02-02T01:42:2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Urquhart" userId="fc3f3571b65dec69" providerId="LiveId" clId="{B23881B7-BAD6-424F-A255-C6C9554DADF2}"/>
    <pc:docChg chg="undo custSel addSld delSld modSld">
      <pc:chgData name="Dale Urquhart" userId="fc3f3571b65dec69" providerId="LiveId" clId="{B23881B7-BAD6-424F-A255-C6C9554DADF2}" dt="2024-02-02T01:44:02.372" v="222" actId="20577"/>
      <pc:docMkLst>
        <pc:docMk/>
      </pc:docMkLst>
      <pc:sldChg chg="addSp delSp modSp del mod">
        <pc:chgData name="Dale Urquhart" userId="fc3f3571b65dec69" providerId="LiveId" clId="{B23881B7-BAD6-424F-A255-C6C9554DADF2}" dt="2024-02-02T01:40:16.081" v="14" actId="47"/>
        <pc:sldMkLst>
          <pc:docMk/>
          <pc:sldMk cId="3501347425" sldId="260"/>
        </pc:sldMkLst>
        <pc:spChg chg="del">
          <ac:chgData name="Dale Urquhart" userId="fc3f3571b65dec69" providerId="LiveId" clId="{B23881B7-BAD6-424F-A255-C6C9554DADF2}" dt="2024-02-02T01:40:08.200" v="12" actId="478"/>
          <ac:spMkLst>
            <pc:docMk/>
            <pc:sldMk cId="3501347425" sldId="260"/>
            <ac:spMk id="2" creationId="{0F87E73C-2B1A-4602-BFBE-CFE1E55D9B38}"/>
          </ac:spMkLst>
        </pc:spChg>
        <pc:spChg chg="del">
          <ac:chgData name="Dale Urquhart" userId="fc3f3571b65dec69" providerId="LiveId" clId="{B23881B7-BAD6-424F-A255-C6C9554DADF2}" dt="2024-02-02T01:40:10.678" v="13" actId="478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Dale Urquhart" userId="fc3f3571b65dec69" providerId="LiveId" clId="{B23881B7-BAD6-424F-A255-C6C9554DADF2}" dt="2024-02-02T01:40:08.200" v="12" actId="478"/>
          <ac:spMkLst>
            <pc:docMk/>
            <pc:sldMk cId="3501347425" sldId="260"/>
            <ac:spMk id="7" creationId="{70FE2170-F4D0-24C2-896F-841BA8847B24}"/>
          </ac:spMkLst>
        </pc:spChg>
        <pc:spChg chg="add mod">
          <ac:chgData name="Dale Urquhart" userId="fc3f3571b65dec69" providerId="LiveId" clId="{B23881B7-BAD6-424F-A255-C6C9554DADF2}" dt="2024-02-02T01:40:10.678" v="13" actId="478"/>
          <ac:spMkLst>
            <pc:docMk/>
            <pc:sldMk cId="3501347425" sldId="260"/>
            <ac:spMk id="9" creationId="{0BC06B37-32D2-3B8F-EB36-C925C41BB7E7}"/>
          </ac:spMkLst>
        </pc:spChg>
        <pc:picChg chg="del">
          <ac:chgData name="Dale Urquhart" userId="fc3f3571b65dec69" providerId="LiveId" clId="{B23881B7-BAD6-424F-A255-C6C9554DADF2}" dt="2024-02-02T01:40:02.238" v="11" actId="478"/>
          <ac:picMkLst>
            <pc:docMk/>
            <pc:sldMk cId="3501347425" sldId="260"/>
            <ac:picMk id="5" creationId="{A21EA617-6D48-425F-97A8-7FEC82C8F401}"/>
          </ac:picMkLst>
        </pc:picChg>
      </pc:sldChg>
      <pc:sldChg chg="modSp mod">
        <pc:chgData name="Dale Urquhart" userId="fc3f3571b65dec69" providerId="LiveId" clId="{B23881B7-BAD6-424F-A255-C6C9554DADF2}" dt="2024-02-02T01:39:58.104" v="10" actId="20577"/>
        <pc:sldMkLst>
          <pc:docMk/>
          <pc:sldMk cId="82038646" sldId="265"/>
        </pc:sldMkLst>
        <pc:spChg chg="mod">
          <ac:chgData name="Dale Urquhart" userId="fc3f3571b65dec69" providerId="LiveId" clId="{B23881B7-BAD6-424F-A255-C6C9554DADF2}" dt="2024-02-02T01:39:58.104" v="10" actId="20577"/>
          <ac:spMkLst>
            <pc:docMk/>
            <pc:sldMk cId="82038646" sldId="265"/>
            <ac:spMk id="3" creationId="{DBC1AB42-A5B8-51B0-8051-8792808DD710}"/>
          </ac:spMkLst>
        </pc:spChg>
      </pc:sldChg>
      <pc:sldChg chg="addSp delSp modSp new mod">
        <pc:chgData name="Dale Urquhart" userId="fc3f3571b65dec69" providerId="LiveId" clId="{B23881B7-BAD6-424F-A255-C6C9554DADF2}" dt="2024-02-02T01:44:02.372" v="222" actId="20577"/>
        <pc:sldMkLst>
          <pc:docMk/>
          <pc:sldMk cId="3773374566" sldId="266"/>
        </pc:sldMkLst>
        <pc:spChg chg="mod">
          <ac:chgData name="Dale Urquhart" userId="fc3f3571b65dec69" providerId="LiveId" clId="{B23881B7-BAD6-424F-A255-C6C9554DADF2}" dt="2024-02-02T01:44:02.372" v="222" actId="20577"/>
          <ac:spMkLst>
            <pc:docMk/>
            <pc:sldMk cId="3773374566" sldId="266"/>
            <ac:spMk id="2" creationId="{15641991-8650-88CB-54FF-A48DA7C2FA7E}"/>
          </ac:spMkLst>
        </pc:spChg>
        <pc:spChg chg="mod">
          <ac:chgData name="Dale Urquhart" userId="fc3f3571b65dec69" providerId="LiveId" clId="{B23881B7-BAD6-424F-A255-C6C9554DADF2}" dt="2024-02-02T01:41:04.804" v="30" actId="27636"/>
          <ac:spMkLst>
            <pc:docMk/>
            <pc:sldMk cId="3773374566" sldId="266"/>
            <ac:spMk id="3" creationId="{DC0DB8B3-CC54-8A9F-8ADE-87830664DA1C}"/>
          </ac:spMkLst>
        </pc:spChg>
        <pc:spChg chg="del mod">
          <ac:chgData name="Dale Urquhart" userId="fc3f3571b65dec69" providerId="LiveId" clId="{B23881B7-BAD6-424F-A255-C6C9554DADF2}" dt="2024-02-02T01:43:21.271" v="43" actId="478"/>
          <ac:spMkLst>
            <pc:docMk/>
            <pc:sldMk cId="3773374566" sldId="266"/>
            <ac:spMk id="4" creationId="{AC1CD964-CE2E-BF31-D152-9B99B729E5B7}"/>
          </ac:spMkLst>
        </pc:spChg>
        <pc:spChg chg="add">
          <ac:chgData name="Dale Urquhart" userId="fc3f3571b65dec69" providerId="LiveId" clId="{B23881B7-BAD6-424F-A255-C6C9554DADF2}" dt="2024-02-02T01:41:53.872" v="31" actId="11529"/>
          <ac:spMkLst>
            <pc:docMk/>
            <pc:sldMk cId="3773374566" sldId="266"/>
            <ac:spMk id="5" creationId="{75BB8A98-E1AE-FC3E-CD59-1DE69BEAECAE}"/>
          </ac:spMkLst>
        </pc:spChg>
        <pc:spChg chg="add mod">
          <ac:chgData name="Dale Urquhart" userId="fc3f3571b65dec69" providerId="LiveId" clId="{B23881B7-BAD6-424F-A255-C6C9554DADF2}" dt="2024-02-02T01:43:16.788" v="42" actId="1076"/>
          <ac:spMkLst>
            <pc:docMk/>
            <pc:sldMk cId="3773374566" sldId="266"/>
            <ac:spMk id="6" creationId="{2E076047-B9CA-5567-D167-689D7F0491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 err="1"/>
            <a:t>Befunge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Mechanical Computers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ASCII Art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9000" r="-39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941097" y="703865"/>
          <a:ext cx="1450274" cy="145027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53733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 err="1"/>
            <a:t>Befunge</a:t>
          </a:r>
          <a:endParaRPr lang="en-US" sz="2700" kern="1200" dirty="0"/>
        </a:p>
      </dsp:txBody>
      <dsp:txXfrm>
        <a:off x="54818" y="253733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727925" y="703865"/>
          <a:ext cx="1450274" cy="1450274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9000" r="-3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53733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Mechanical Computers</a:t>
          </a:r>
        </a:p>
      </dsp:txBody>
      <dsp:txXfrm>
        <a:off x="3841646" y="253733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514752" y="703865"/>
          <a:ext cx="1450274" cy="145027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53733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ASCII Art</a:t>
          </a:r>
        </a:p>
      </dsp:txBody>
      <dsp:txXfrm>
        <a:off x="7628474" y="253733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janse/asciidots?tab=readme-ov-file" TargetMode="External"/><Relationship Id="rId2" Type="http://schemas.openxmlformats.org/officeDocument/2006/relationships/hyperlink" Target="https://esolangs.org/wiki/AsciiDo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ce.com/en/article/a33dvb/asciidots-is-the-coolest-looking-programming-language/" TargetMode="External"/><Relationship Id="rId5" Type="http://schemas.openxmlformats.org/officeDocument/2006/relationships/hyperlink" Target="https://ddorn.github.io/asciidots/docs/libs/" TargetMode="External"/><Relationship Id="rId4" Type="http://schemas.openxmlformats.org/officeDocument/2006/relationships/hyperlink" Target="https://ajanse.me/asciidots/languag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eUrquhart/ASCII-Dot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ASCII Dots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Inspirations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3241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the language</a:t>
            </a:r>
          </a:p>
        </p:txBody>
      </p:sp>
      <p:pic>
        <p:nvPicPr>
          <p:cNvPr id="8" name="Content Placeholder 7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8D60F1AB-AE04-8EDC-42A5-F2ED6A5D1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6249" y="2227263"/>
            <a:ext cx="2952451" cy="36337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C33-5E0E-2670-CE40-054ADC800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* Dots</a:t>
            </a:r>
          </a:p>
          <a:p>
            <a:r>
              <a:rPr lang="en-CA" dirty="0"/>
              <a:t>* Lines</a:t>
            </a:r>
          </a:p>
          <a:p>
            <a:r>
              <a:rPr lang="en-CA" dirty="0"/>
              <a:t>* Input</a:t>
            </a:r>
          </a:p>
          <a:p>
            <a:r>
              <a:rPr lang="en-CA" dirty="0"/>
              <a:t>* Operators, []</a:t>
            </a:r>
            <a:r>
              <a:rPr lang="en-CA" dirty="0">
                <a:sym typeface="Wingdings" panose="05000000000000000000" pitchFamily="2" charset="2"/>
              </a:rPr>
              <a:t> &amp; {}</a:t>
            </a:r>
          </a:p>
          <a:p>
            <a:r>
              <a:rPr lang="en-CA" dirty="0">
                <a:sym typeface="Wingdings" panose="05000000000000000000" pitchFamily="2" charset="2"/>
              </a:rPr>
              <a:t>*  Warps</a:t>
            </a:r>
          </a:p>
          <a:p>
            <a:r>
              <a:rPr lang="en-CA" dirty="0">
                <a:sym typeface="Wingdings" panose="05000000000000000000" pitchFamily="2" charset="2"/>
              </a:rPr>
              <a:t>* Storing values and IDs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Dots and Lines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60F1AB-AE04-8EDC-42A5-F2ED6A5D1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1191" y="2228003"/>
            <a:ext cx="2952451" cy="54392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C33-5E0E-2670-CE40-054ADC800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* The language can be developed from any text editor and is ran from the command line with the filename preceded by “</a:t>
            </a:r>
            <a:r>
              <a:rPr lang="en-CA" dirty="0" err="1"/>
              <a:t>asciidots</a:t>
            </a:r>
            <a:r>
              <a:rPr lang="en-CA" dirty="0"/>
              <a:t>” </a:t>
            </a:r>
          </a:p>
          <a:p>
            <a:r>
              <a:rPr lang="en-CA" dirty="0"/>
              <a:t>* The dot begins a live line of code execution (a dot)</a:t>
            </a:r>
          </a:p>
          <a:p>
            <a:r>
              <a:rPr lang="en-CA" dirty="0">
                <a:sym typeface="Wingdings" panose="05000000000000000000" pitchFamily="2" charset="2"/>
              </a:rPr>
              <a:t>* A line continues that dot -,/,\,|,(,),&gt;,&lt;,v,^</a:t>
            </a:r>
          </a:p>
          <a:p>
            <a:r>
              <a:rPr lang="en-CA" dirty="0">
                <a:sym typeface="Wingdings" panose="05000000000000000000" pitchFamily="2" charset="2"/>
              </a:rPr>
              <a:t>* A &amp; kills a dot</a:t>
            </a:r>
          </a:p>
          <a:p>
            <a:r>
              <a:rPr lang="en-CA" dirty="0">
                <a:sym typeface="Wingdings" panose="05000000000000000000" pitchFamily="2" charset="2"/>
              </a:rPr>
              <a:t>* A $ comes before a print ($_,  $a#, $#, $’’)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CEEDB-ADC5-E38A-1ACF-53A26C2D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865570"/>
            <a:ext cx="1629120" cy="299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B39E7-2A1E-1690-52D4-71E3FD4D00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56144" y="2865569"/>
            <a:ext cx="2354996" cy="29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storing data,  and Operators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60F1AB-AE04-8EDC-42A5-F2ED6A5D1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1191" y="2228003"/>
            <a:ext cx="1632178" cy="200883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C33-5E0E-2670-CE40-054ADC800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* [] and {} ([] outputs upwards and {} horizontally)</a:t>
            </a:r>
          </a:p>
          <a:p>
            <a:r>
              <a:rPr lang="en-CA" dirty="0">
                <a:sym typeface="Wingdings" panose="05000000000000000000" pitchFamily="2" charset="2"/>
              </a:rPr>
              <a:t>* ~ </a:t>
            </a:r>
            <a:r>
              <a:rPr lang="en-CA" dirty="0" err="1">
                <a:sym typeface="Wingdings" panose="05000000000000000000" pitchFamily="2" charset="2"/>
              </a:rPr>
              <a:t>Horz</a:t>
            </a:r>
            <a:r>
              <a:rPr lang="en-CA" dirty="0">
                <a:sym typeface="Wingdings" panose="05000000000000000000" pitchFamily="2" charset="2"/>
              </a:rPr>
              <a:t>. Entering line exits Vert. if Vert. entering line is 1, continues </a:t>
            </a:r>
            <a:r>
              <a:rPr lang="en-CA" dirty="0" err="1">
                <a:sym typeface="Wingdings" panose="05000000000000000000" pitchFamily="2" charset="2"/>
              </a:rPr>
              <a:t>Horz</a:t>
            </a:r>
            <a:r>
              <a:rPr lang="en-CA" dirty="0">
                <a:sym typeface="Wingdings" panose="05000000000000000000" pitchFamily="2" charset="2"/>
              </a:rPr>
              <a:t>. Otherwise, we can use a preceding ! On the Vert line for otherwise. </a:t>
            </a:r>
          </a:p>
          <a:p>
            <a:r>
              <a:rPr lang="en-CA" dirty="0">
                <a:sym typeface="Wingdings" panose="05000000000000000000" pitchFamily="2" charset="2"/>
              </a:rPr>
              <a:t>* #? Prompts input and stores that value to the lines (has to be int)</a:t>
            </a:r>
          </a:p>
          <a:p>
            <a:r>
              <a:rPr lang="en-CA" dirty="0">
                <a:sym typeface="Wingdings" panose="05000000000000000000" pitchFamily="2" charset="2"/>
              </a:rPr>
              <a:t>* #n where n is any int stores that value onto the line</a:t>
            </a:r>
          </a:p>
          <a:p>
            <a:r>
              <a:rPr lang="en-CA" dirty="0">
                <a:sym typeface="Wingdings" panose="05000000000000000000" pitchFamily="2" charset="2"/>
              </a:rPr>
              <a:t>* We cannot store strings! We just print the ASCII value of our data</a:t>
            </a:r>
          </a:p>
          <a:p>
            <a:r>
              <a:rPr lang="en-CA" dirty="0">
                <a:sym typeface="Wingdings" panose="05000000000000000000" pitchFamily="2" charset="2"/>
              </a:rPr>
              <a:t>* Warps, jumps to another spot in the program without having to connect lines!</a:t>
            </a:r>
          </a:p>
          <a:p>
            <a:endParaRPr lang="en-CA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686D1-5985-012D-B152-5E359F37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71" y="2213370"/>
            <a:ext cx="2880610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9B6E2-88F4-0EE1-8E47-E9AF6E11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409470"/>
            <a:ext cx="1555520" cy="33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8C33-5E0E-2670-CE40-054ADC800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1D1D-4919-AAE3-6753-B83B6AB5FF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* Developed in 2017 as a </a:t>
            </a:r>
            <a:r>
              <a:rPr lang="en-CA" dirty="0" err="1"/>
              <a:t>eso</a:t>
            </a:r>
            <a:r>
              <a:rPr lang="en-CA" dirty="0"/>
              <a:t>-lang (A language so non-functional that only a handful of people will take the time to learn it)</a:t>
            </a:r>
          </a:p>
          <a:p>
            <a:r>
              <a:rPr lang="en-CA" dirty="0"/>
              <a:t>* Developed by Aaron </a:t>
            </a:r>
            <a:r>
              <a:rPr lang="en-CA" dirty="0" err="1"/>
              <a:t>Janse</a:t>
            </a:r>
            <a:r>
              <a:rPr lang="en-CA" dirty="0"/>
              <a:t>, et. al</a:t>
            </a:r>
          </a:p>
          <a:p>
            <a:r>
              <a:rPr lang="en-CA" dirty="0"/>
              <a:t>* Inspirations for developing this language included Electrical engineering, mechanical computers, ASCII Art, and the programming language </a:t>
            </a:r>
            <a:r>
              <a:rPr lang="en-CA" dirty="0" err="1"/>
              <a:t>befunge</a:t>
            </a:r>
            <a:r>
              <a:rPr lang="en-CA" dirty="0"/>
              <a:t> (a perhaps even more interesting language than ASCII Dots)</a:t>
            </a:r>
          </a:p>
        </p:txBody>
      </p:sp>
    </p:spTree>
    <p:extLst>
      <p:ext uri="{BB962C8B-B14F-4D97-AF65-F5344CB8AC3E}">
        <p14:creationId xmlns:p14="http://schemas.microsoft.com/office/powerpoint/2010/main" val="38628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1991-8650-88CB-54FF-A48DA7C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not falling asleep (to those of you still awake)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B8B3-CC54-8A9F-8ADE-87830664DA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ESOLANGS ARTICLE: </a:t>
            </a:r>
            <a:r>
              <a:rPr lang="en-CA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https://esolangs.org/wiki/AsciiDots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REPO: </a:t>
            </a:r>
            <a:r>
              <a:rPr lang="es-MX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https://github.com/aaronjanse/asciidots?tab=readme-ov-file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DOCUMENTATION: </a:t>
            </a:r>
            <a:r>
              <a:rPr lang="es-MX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https://ajanse.me/asciidots/language/</a:t>
            </a: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DOCUMENTATION: </a:t>
            </a:r>
            <a:r>
              <a:rPr lang="en-CA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https://ddorn.github.io/asciidots/docs/libs/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MOTHERBOARD ARTICLE: </a:t>
            </a:r>
            <a:r>
              <a:rPr lang="en-CA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https://www.vice.com/en/article/a33dvb/asciidots-is-the-coolest-looking-programming-language/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CA" dirty="0"/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75BB8A98-E1AE-FC3E-CD59-1DE69BEAECAE}"/>
              </a:ext>
            </a:extLst>
          </p:cNvPr>
          <p:cNvSpPr/>
          <p:nvPr/>
        </p:nvSpPr>
        <p:spPr>
          <a:xfrm>
            <a:off x="6680718" y="2631233"/>
            <a:ext cx="5197151" cy="3013787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76047-B9CA-5567-D167-689D7F049121}"/>
              </a:ext>
            </a:extLst>
          </p:cNvPr>
          <p:cNvSpPr txBox="1"/>
          <p:nvPr/>
        </p:nvSpPr>
        <p:spPr>
          <a:xfrm rot="20681030">
            <a:off x="7483541" y="3659805"/>
            <a:ext cx="3378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Bibliography!</a:t>
            </a:r>
          </a:p>
        </p:txBody>
      </p:sp>
    </p:spTree>
    <p:extLst>
      <p:ext uri="{BB962C8B-B14F-4D97-AF65-F5344CB8AC3E}">
        <p14:creationId xmlns:p14="http://schemas.microsoft.com/office/powerpoint/2010/main" val="37733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F0FD-A6AB-4CE8-6AF8-A9DED85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AB42-A5B8-51B0-8051-8792808D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See -&gt; </a:t>
            </a:r>
            <a:r>
              <a:rPr lang="en-CA" dirty="0">
                <a:hlinkClick r:id="rId2"/>
              </a:rPr>
              <a:t>https://github.com/daleUrquhart/ASCII-Dots-Project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38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89</TotalTime>
  <Words>389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Wingdings 2</vt:lpstr>
      <vt:lpstr>Custom</vt:lpstr>
      <vt:lpstr>ASCII Dots</vt:lpstr>
      <vt:lpstr>Inspirations</vt:lpstr>
      <vt:lpstr>A little about the language</vt:lpstr>
      <vt:lpstr>Dots and Lines</vt:lpstr>
      <vt:lpstr>Inputs, storing data,  and Operators</vt:lpstr>
      <vt:lpstr>History</vt:lpstr>
      <vt:lpstr>Thanks for not falling asleep (to those of you still awake)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Dots</dc:title>
  <dc:creator>Dale Urquhart</dc:creator>
  <cp:lastModifiedBy>Dale Urquhart</cp:lastModifiedBy>
  <cp:revision>1</cp:revision>
  <dcterms:created xsi:type="dcterms:W3CDTF">2024-02-02T00:15:05Z</dcterms:created>
  <dcterms:modified xsi:type="dcterms:W3CDTF">2024-02-02T01:44:07Z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