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92e40153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92e40153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92e40153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92e40153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92e40153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92e40153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950ecb3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950ecb3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950ecb3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950ecb3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7114"/>
            <a:ext cx="9144000" cy="571975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0" y="-186850"/>
            <a:ext cx="9144000" cy="18837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type="ctrTitle"/>
          </p:nvPr>
        </p:nvSpPr>
        <p:spPr>
          <a:xfrm>
            <a:off x="671258" y="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Escape From Tarkov: Bullet Damage, Penetration, &amp; Durability Drain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2176050" y="4569000"/>
            <a:ext cx="4791900" cy="4395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830000" y="4569000"/>
            <a:ext cx="54840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Samuel Kashiwase and Dale Alabastro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7500" y="1730100"/>
            <a:ext cx="2536499" cy="113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system about?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informative program for EFT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chooses specific bullet from given list: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AR, AK, generic rifle, generic pistol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there, user choose info display: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Damage vs Body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Penetration vs Armor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Durability vs Firearm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repeat program if needed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075" y="-72269"/>
            <a:ext cx="5998802" cy="4302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143975" y="146175"/>
            <a:ext cx="287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E/R Diagram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143975" y="792675"/>
            <a:ext cx="204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08825" y="860550"/>
            <a:ext cx="17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000" y="673975"/>
            <a:ext cx="5726510" cy="40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25" y="1159125"/>
            <a:ext cx="810194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311700" y="1017725"/>
            <a:ext cx="63306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IDE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VisualCode Studio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Database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SQLite3 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User Interface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HTML, CSS, PHP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