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295-1A44-A9B1-7708-9CC01373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77DF4-FDC4-9D5B-0354-F20D3641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D597-06F5-8F72-1F8D-1C79014B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5117-4944-67CA-7CFD-D3703D2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8A8D-5CF0-C073-D716-33DBC42E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955-5C33-8A2E-D644-54C2DDE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55AB8-DDEA-5733-ACC4-BABFCBB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FE4F-E15C-E692-7B8B-66A635A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CB5C-4983-6897-D4EA-2E6A1DA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FB22-9BA7-D67E-8C10-A90DE77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DD67-15F2-D390-7926-302DAA35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AB0C-0B6B-EE5D-32E1-66DC4125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D24-5BEF-647A-F933-872B0E91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67B8-6177-EEC1-2275-9A892A1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93B3-1A0B-649E-82D4-4715CAD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0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D13-7BB5-38F1-F14D-D09AE56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B722-2D9B-ECA5-20E9-F24437E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B51F-4C99-906D-1F4F-47988E1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E5E-0C86-A00D-7DDA-562293F8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1FF2-B8CE-CE32-BDD7-E430001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9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B72A-FE45-F6E4-BE59-7CF123BD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9F18-E8FF-1D02-9329-45E86A4A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9CB0-447B-5739-AAC1-FE601C59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BD6D-8B24-DC43-9CC3-22996B4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82BD-32E8-386B-9890-44437963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FD1-8A15-0C78-F7FC-2006C42B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A8C1-9134-A473-FE50-7848666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71-9618-768D-4BEC-47828445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B32C-09E2-A482-1A4F-5AF7344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4A53-7C81-DDBB-20D6-DE447FF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C21-7558-2188-BAEC-44F9416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42F-B34D-A4E6-789A-5877DEE3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0A91-0485-D1FC-EB6D-6791F979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E944-DF83-A2B6-B550-EDA08ADB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DE82-2079-53C7-688B-CAC61AAA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B66B5-E290-2F41-0491-3F6D1E56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1F76-81D9-D5CB-B1C9-06E3568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C2B0-203D-9FD1-2650-0EE1120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594C6-6A93-6EA3-79BB-FE77E35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22BC-FF30-3007-7406-293C388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8CF-4DE2-D98C-DF9C-0A2A079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9D55-6570-C2A3-4259-0C4DE3A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938B2-15AB-4160-3BB8-696DB2E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995F2-E917-F361-D847-C42FFE4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16ED-AC63-0459-A1A5-BF6BAA20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29BC1-46D7-45C8-85CF-BF4642C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9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0B6-8EFD-54DA-55FB-16645491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0E55-61A7-5C97-1367-06959B8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036B-9A6F-9A98-9C0F-AC046BBE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17F03-67B2-EE8A-E5F0-59099CFA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79F6-B718-1E36-9D72-47E51CF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74D29-1685-32C1-3929-0CF87C38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0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6CF0-86ED-848F-1EF1-BBE8920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F9FD-F49D-54A6-4B4F-FFC676CE5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9071-1A87-BBC3-D5E2-72CE5B10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1A94-8948-924A-192F-DEDD998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D4AB-A4DF-0984-4AEC-A37B687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BA65-0449-7132-3B8D-741EE17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5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2C3C9-3906-35F0-FF2D-1F61685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C470-E058-FC89-A3F4-13268518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1B00-163F-6477-699C-FF624988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6001-65DC-4C5E-A697-3C40F099C449}" type="datetimeFigureOut">
              <a:rPr lang="en-CA" smtClean="0"/>
              <a:t>2024-03-10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C85A-607B-AC01-69BA-AEB24049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5D77-82AC-E900-4B21-60253750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93B1-A647-4F56-843C-92FC78BEC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7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E058-B619-61D6-2949-DC298C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7" y="176981"/>
            <a:ext cx="11388061" cy="668593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>
                <a:latin typeface="+mn-lt"/>
              </a:rPr>
              <a:t>Business Task: </a:t>
            </a:r>
            <a:r>
              <a:rPr lang="en-US" sz="2000" b="0" i="0" dirty="0">
                <a:effectLst/>
                <a:latin typeface="+mn-lt"/>
              </a:rPr>
              <a:t>Analyze general customer usage of fitness tracking devices to uncover trends and generate  	           insights that can be applied to Bellabeat’s </a:t>
            </a:r>
            <a:r>
              <a:rPr lang="en-US" sz="2000" b="0" i="1" dirty="0">
                <a:effectLst/>
                <a:latin typeface="+mn-lt"/>
              </a:rPr>
              <a:t>Time</a:t>
            </a:r>
            <a:r>
              <a:rPr lang="en-US" sz="2000" b="0" i="0" dirty="0">
                <a:effectLst/>
                <a:latin typeface="+mn-lt"/>
              </a:rPr>
              <a:t> watch and improve its overall sales.</a:t>
            </a:r>
            <a:endParaRPr lang="en-CA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C954-A4C5-CFC9-9166-DC87607F4042}"/>
              </a:ext>
            </a:extLst>
          </p:cNvPr>
          <p:cNvSpPr txBox="1"/>
          <p:nvPr/>
        </p:nvSpPr>
        <p:spPr>
          <a:xfrm>
            <a:off x="538467" y="922807"/>
            <a:ext cx="28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 Recommendation: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F8CCC-2C56-DBA5-91A5-9A50AB561435}"/>
              </a:ext>
            </a:extLst>
          </p:cNvPr>
          <p:cNvSpPr txBox="1"/>
          <p:nvPr/>
        </p:nvSpPr>
        <p:spPr>
          <a:xfrm>
            <a:off x="538466" y="1292139"/>
            <a:ext cx="100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</a:rPr>
              <a:t>1)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Promote the reliance and consistent usage of the Time watch to improve fitness results</a:t>
            </a:r>
            <a:endParaRPr lang="en-US" sz="18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ACC0F-33F3-624C-C55E-99DA88B8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830583"/>
            <a:ext cx="6096000" cy="4915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16E47-B8DE-5832-183A-66AFD273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170"/>
            <a:ext cx="6164423" cy="49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7BEC-C1E6-2E31-EF60-A34045CA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23934"/>
            <a:ext cx="10831286" cy="685023"/>
          </a:xfrm>
        </p:spPr>
        <p:txBody>
          <a:bodyPr>
            <a:noAutofit/>
          </a:bodyPr>
          <a:lstStyle/>
          <a:p>
            <a:r>
              <a:rPr lang="en-CA" sz="2200" b="1" i="0" dirty="0">
                <a:solidFill>
                  <a:srgbClr val="000000"/>
                </a:solidFill>
                <a:effectLst/>
                <a:latin typeface="+mn-lt"/>
              </a:rPr>
              <a:t>Other recommendations:</a:t>
            </a:r>
            <a:br>
              <a:rPr lang="en-CA" sz="20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CA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132F-3B6F-BAB5-518C-47D258D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634483"/>
            <a:ext cx="11146972" cy="11290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</a:rPr>
              <a:t>2)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Match the timing of marketing strategies to coincide with the average schedules and peak activity times of users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effectLst/>
              </a:rPr>
              <a:t>3)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Appeal to the broader population by highlighting the sleep tracking capabilities of the </a:t>
            </a:r>
            <a:r>
              <a:rPr lang="en-US" sz="2000" b="1" i="1" dirty="0">
                <a:solidFill>
                  <a:srgbClr val="C00000"/>
                </a:solidFill>
                <a:effectLst/>
              </a:rPr>
              <a:t>Time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 watch</a:t>
            </a:r>
            <a:endParaRPr lang="en-US" sz="2000" b="0" i="0" dirty="0">
              <a:solidFill>
                <a:srgbClr val="C00000"/>
              </a:solidFill>
              <a:effectLst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E820-9702-CDE5-56F0-7B7397B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487"/>
            <a:ext cx="5859779" cy="407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7BE14-5DAE-6F0E-817F-0BB1043C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763487"/>
            <a:ext cx="5946866" cy="418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8FAD6-0EBB-E733-431D-17C62E21FB35}"/>
              </a:ext>
            </a:extLst>
          </p:cNvPr>
          <p:cNvSpPr txBox="1"/>
          <p:nvPr/>
        </p:nvSpPr>
        <p:spPr>
          <a:xfrm>
            <a:off x="438539" y="5949043"/>
            <a:ext cx="109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Link to full study: </a:t>
            </a:r>
            <a:r>
              <a:rPr lang="en-CA" dirty="0">
                <a:solidFill>
                  <a:srgbClr val="00B0F0"/>
                </a:solidFill>
              </a:rPr>
              <a:t>https://dalealberto.github.io/Case_Study_GDA/</a:t>
            </a:r>
          </a:p>
        </p:txBody>
      </p:sp>
    </p:spTree>
    <p:extLst>
      <p:ext uri="{BB962C8B-B14F-4D97-AF65-F5344CB8AC3E}">
        <p14:creationId xmlns:p14="http://schemas.microsoft.com/office/powerpoint/2010/main" val="25127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Task: Analyze general customer usage of fitness tracking devices to uncover trends and generate              insights that can be applied to Bellabeat’s Time watch and improve its overall sales.</vt:lpstr>
      <vt:lpstr>Other 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Alberto</dc:creator>
  <cp:lastModifiedBy>David Alberto</cp:lastModifiedBy>
  <cp:revision>14</cp:revision>
  <dcterms:created xsi:type="dcterms:W3CDTF">2024-03-11T01:16:13Z</dcterms:created>
  <dcterms:modified xsi:type="dcterms:W3CDTF">2024-03-11T03:21:20Z</dcterms:modified>
</cp:coreProperties>
</file>