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3295-1A44-A9B1-7708-9CC013737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77DF4-FDC4-9D5B-0354-F20D36417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9D597-06F5-8F72-1F8D-1C79014B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5117-4944-67CA-7CFD-D3703D28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D8A8D-5CF0-C073-D716-33DBC42E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4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8955-5C33-8A2E-D644-54C2DDE5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55AB8-DDEA-5733-ACC4-BABFCBB7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FE4F-E15C-E692-7B8B-66A635AE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2CB5C-4983-6897-D4EA-2E6A1DAE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FB22-9BA7-D67E-8C10-A90DE77B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1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3DD67-15F2-D390-7926-302DAA351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DAB0C-0B6B-EE5D-32E1-66DC4125B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6D24-5BEF-647A-F933-872B0E91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67B8-6177-EEC1-2275-9A892A1D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193B3-1A0B-649E-82D4-4715CAD6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0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FD13-7BB5-38F1-F14D-D09AE564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B722-2D9B-ECA5-20E9-F24437E5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B51F-4C99-906D-1F4F-47988E1C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5E5E-0C86-A00D-7DDA-562293F8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A1FF2-B8CE-CE32-BDD7-E430001D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9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B72A-FE45-F6E4-BE59-7CF123BD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99F18-E8FF-1D02-9329-45E86A4A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9CB0-447B-5739-AAC1-FE601C59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BD6D-8B24-DC43-9CC3-22996B4A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82BD-32E8-386B-9890-44437963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8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6FD1-8A15-0C78-F7FC-2006C42B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A8C1-9134-A473-FE50-7848666E7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C8771-9618-768D-4BEC-47828445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EB32C-09E2-A482-1A4F-5AF73447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34A53-7C81-DDBB-20D6-DE447FF3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B1C21-7558-2188-BAEC-44F9416F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65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942F-B34D-A4E6-789A-5877DEE3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20A91-0485-D1FC-EB6D-6791F979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1E944-DF83-A2B6-B550-EDA08ADB4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DDE82-2079-53C7-688B-CAC61AAA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B66B5-E290-2F41-0491-3F6D1E565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B1F76-81D9-D5CB-B1C9-06E35685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8C2B0-203D-9FD1-2650-0EE11200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594C6-6A93-6EA3-79BB-FE77E35A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63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22BC-FF30-3007-7406-293C388B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4F8CF-4DE2-D98C-DF9C-0A2A0799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09D55-6570-C2A3-4259-0C4DE3A1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938B2-15AB-4160-3BB8-696DB2E8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12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995F2-E917-F361-D847-C42FFE4C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716ED-AC63-0459-A1A5-BF6BAA20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29BC1-46D7-45C8-85CF-BF4642CA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96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C0B6-8EFD-54DA-55FB-16645491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0E55-61A7-5C97-1367-06959B86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036B-9A6F-9A98-9C0F-AC046BBE3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17F03-67B2-EE8A-E5F0-59099CFA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379F6-B718-1E36-9D72-47E51CFD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74D29-1685-32C1-3929-0CF87C38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0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6CF0-86ED-848F-1EF1-BBE89200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6F9FD-F49D-54A6-4B4F-FFC676CE5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A9071-1A87-BBC3-D5E2-72CE5B10D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61A94-8948-924A-192F-DEDD9981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8D4AB-A4DF-0984-4AEC-A37B687C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7BA65-0449-7132-3B8D-741EE17C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57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2C3C9-3906-35F0-FF2D-1F61685D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4C470-E058-FC89-A3F4-13268518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1B00-163F-6477-699C-FF6249882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C85A-607B-AC01-69BA-AEB240491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5D77-82AC-E900-4B21-602537509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57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E058-B619-61D6-2949-DC298CFBA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67" y="176981"/>
            <a:ext cx="11388061" cy="668593"/>
          </a:xfrm>
        </p:spPr>
        <p:txBody>
          <a:bodyPr>
            <a:normAutofit/>
          </a:bodyPr>
          <a:lstStyle/>
          <a:p>
            <a:pPr algn="l"/>
            <a:r>
              <a:rPr lang="en-CA" sz="2000" b="1" dirty="0">
                <a:latin typeface="+mn-lt"/>
              </a:rPr>
              <a:t>Business Task: </a:t>
            </a:r>
            <a:r>
              <a:rPr lang="en-US" sz="2000" b="0" i="0" dirty="0">
                <a:effectLst/>
                <a:latin typeface="+mn-lt"/>
              </a:rPr>
              <a:t>Analyze general customer usage of fitness tracking devices to uncover trends and generate  	           insights that can be applied to Bellabeat’s </a:t>
            </a:r>
            <a:r>
              <a:rPr lang="en-US" sz="2000" b="0" i="1" dirty="0">
                <a:effectLst/>
                <a:latin typeface="+mn-lt"/>
              </a:rPr>
              <a:t>Time</a:t>
            </a:r>
            <a:r>
              <a:rPr lang="en-US" sz="2000" b="0" i="0" dirty="0">
                <a:effectLst/>
                <a:latin typeface="+mn-lt"/>
              </a:rPr>
              <a:t> watch and improve its overall sales.</a:t>
            </a:r>
            <a:endParaRPr lang="en-CA" sz="20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1C954-A4C5-CFC9-9166-DC87607F4042}"/>
              </a:ext>
            </a:extLst>
          </p:cNvPr>
          <p:cNvSpPr txBox="1"/>
          <p:nvPr/>
        </p:nvSpPr>
        <p:spPr>
          <a:xfrm>
            <a:off x="538467" y="922807"/>
            <a:ext cx="28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 Recommendation: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F8CCC-2C56-DBA5-91A5-9A50AB561435}"/>
              </a:ext>
            </a:extLst>
          </p:cNvPr>
          <p:cNvSpPr txBox="1"/>
          <p:nvPr/>
        </p:nvSpPr>
        <p:spPr>
          <a:xfrm>
            <a:off x="538466" y="1292139"/>
            <a:ext cx="1003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effectLst/>
              </a:rPr>
              <a:t>1)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Promote the reliance and consistent usage of the Time watch to improve fitness results</a:t>
            </a:r>
            <a:endParaRPr lang="en-US" sz="1800" b="0" i="0" dirty="0">
              <a:solidFill>
                <a:srgbClr val="C00000"/>
              </a:solidFill>
              <a:effectLst/>
            </a:endParaRPr>
          </a:p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0ACC0F-33F3-624C-C55E-99DA88B8A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77" y="1859159"/>
            <a:ext cx="6164423" cy="447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8734A4-4C67-BA5F-8AB8-8E10F044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9159"/>
            <a:ext cx="6096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3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7BEC-C1E6-2E31-EF60-A34045CA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223934"/>
            <a:ext cx="10831286" cy="685023"/>
          </a:xfrm>
        </p:spPr>
        <p:txBody>
          <a:bodyPr>
            <a:noAutofit/>
          </a:bodyPr>
          <a:lstStyle/>
          <a:p>
            <a:r>
              <a:rPr lang="en-CA" sz="2200" b="1" i="0" dirty="0">
                <a:solidFill>
                  <a:srgbClr val="000000"/>
                </a:solidFill>
                <a:effectLst/>
                <a:latin typeface="+mn-lt"/>
              </a:rPr>
              <a:t>Other recommendations: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en-CA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132F-3B6F-BAB5-518C-47D258DB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634483"/>
            <a:ext cx="11146972" cy="11290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effectLst/>
              </a:rPr>
              <a:t>2) </a:t>
            </a:r>
            <a:r>
              <a:rPr lang="en-US" sz="2000" b="1" i="0" dirty="0">
                <a:solidFill>
                  <a:srgbClr val="C00000"/>
                </a:solidFill>
                <a:effectLst/>
              </a:rPr>
              <a:t>Match the timing of marketing strategies to coincide with the average schedules and peak activity times of users</a:t>
            </a:r>
            <a:endParaRPr lang="en-US" sz="2000" b="0" i="0" dirty="0">
              <a:solidFill>
                <a:srgbClr val="C00000"/>
              </a:solidFill>
              <a:effectLst/>
            </a:endParaRPr>
          </a:p>
          <a:p>
            <a:pPr marL="0" indent="0" algn="l">
              <a:buNone/>
            </a:pPr>
            <a:r>
              <a:rPr lang="en-US" sz="2000" b="1" i="0" dirty="0">
                <a:effectLst/>
              </a:rPr>
              <a:t>3) </a:t>
            </a:r>
            <a:r>
              <a:rPr lang="en-US" sz="2000" b="1" i="0" dirty="0">
                <a:solidFill>
                  <a:srgbClr val="C00000"/>
                </a:solidFill>
                <a:effectLst/>
              </a:rPr>
              <a:t>Appeal to the broader population by highlighting the sleep tracking capabilities of the </a:t>
            </a:r>
            <a:r>
              <a:rPr lang="en-US" sz="2000" b="1" i="1" dirty="0">
                <a:solidFill>
                  <a:srgbClr val="C00000"/>
                </a:solidFill>
                <a:effectLst/>
              </a:rPr>
              <a:t>Time</a:t>
            </a:r>
            <a:r>
              <a:rPr lang="en-US" sz="2000" b="1" i="0" dirty="0">
                <a:solidFill>
                  <a:srgbClr val="C00000"/>
                </a:solidFill>
                <a:effectLst/>
              </a:rPr>
              <a:t> watch</a:t>
            </a:r>
            <a:endParaRPr lang="en-US" sz="2000" b="0" i="0" dirty="0">
              <a:solidFill>
                <a:srgbClr val="C00000"/>
              </a:solidFill>
              <a:effectLst/>
            </a:endParaRP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3E820-9702-CDE5-56F0-7B7397B6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487"/>
            <a:ext cx="5859779" cy="4070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7BE14-5DAE-6F0E-817F-0BB1043CF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1763487"/>
            <a:ext cx="5946866" cy="4185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8FAD6-0EBB-E733-431D-17C62E21FB35}"/>
              </a:ext>
            </a:extLst>
          </p:cNvPr>
          <p:cNvSpPr txBox="1"/>
          <p:nvPr/>
        </p:nvSpPr>
        <p:spPr>
          <a:xfrm>
            <a:off x="438539" y="5949043"/>
            <a:ext cx="1099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Link to full study: </a:t>
            </a:r>
            <a:r>
              <a:rPr lang="en-CA" dirty="0">
                <a:solidFill>
                  <a:srgbClr val="00B0F0"/>
                </a:solidFill>
              </a:rPr>
              <a:t>https://dalealberto.github.io/Case_Study_GDA/</a:t>
            </a:r>
          </a:p>
        </p:txBody>
      </p:sp>
    </p:spTree>
    <p:extLst>
      <p:ext uri="{BB962C8B-B14F-4D97-AF65-F5344CB8AC3E}">
        <p14:creationId xmlns:p14="http://schemas.microsoft.com/office/powerpoint/2010/main" val="251275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Business Task: Analyze general customer usage of fitness tracking devices to uncover trends and generate              insights that can be applied to Bellabeat’s Time watch and improve its overall sales.</vt:lpstr>
      <vt:lpstr>Other recommendations: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Alberto</dc:creator>
  <cp:lastModifiedBy>David Alberto</cp:lastModifiedBy>
  <cp:revision>12</cp:revision>
  <dcterms:created xsi:type="dcterms:W3CDTF">2024-03-11T01:16:13Z</dcterms:created>
  <dcterms:modified xsi:type="dcterms:W3CDTF">2024-03-11T03:08:04Z</dcterms:modified>
</cp:coreProperties>
</file>