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4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5056-0DE2-4D74-98BA-48A9DFE5BA0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53AD-AFFF-466C-8074-BDAFD425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3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5056-0DE2-4D74-98BA-48A9DFE5BA0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53AD-AFFF-466C-8074-BDAFD425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4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5056-0DE2-4D74-98BA-48A9DFE5BA0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53AD-AFFF-466C-8074-BDAFD425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2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5056-0DE2-4D74-98BA-48A9DFE5BA0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53AD-AFFF-466C-8074-BDAFD425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9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5056-0DE2-4D74-98BA-48A9DFE5BA0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53AD-AFFF-466C-8074-BDAFD425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0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5056-0DE2-4D74-98BA-48A9DFE5BA0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53AD-AFFF-466C-8074-BDAFD425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6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5056-0DE2-4D74-98BA-48A9DFE5BA0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53AD-AFFF-466C-8074-BDAFD425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7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5056-0DE2-4D74-98BA-48A9DFE5BA0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53AD-AFFF-466C-8074-BDAFD425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5056-0DE2-4D74-98BA-48A9DFE5BA0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53AD-AFFF-466C-8074-BDAFD425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3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5056-0DE2-4D74-98BA-48A9DFE5BA0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53AD-AFFF-466C-8074-BDAFD425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5056-0DE2-4D74-98BA-48A9DFE5BA0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53AD-AFFF-466C-8074-BDAFD425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4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15056-0DE2-4D74-98BA-48A9DFE5BA0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553AD-AFFF-466C-8074-BDAFD425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5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Comprehension of Complexity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</a:t>
            </a:r>
            <a:r>
              <a:rPr lang="en-US" sz="3600" baseline="-25000" dirty="0" smtClean="0"/>
              <a:t>C</a:t>
            </a:r>
            <a:endParaRPr lang="en-US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336176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429374" y="704848"/>
            <a:ext cx="4895851" cy="4943475"/>
          </a:xfrm>
          <a:prstGeom prst="rect">
            <a:avLst/>
          </a:prstGeom>
          <a:solidFill>
            <a:schemeClr val="accent1">
              <a:lumMod val="60000"/>
              <a:lumOff val="40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4773" y="1215267"/>
            <a:ext cx="811344" cy="395031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95350" y="704850"/>
            <a:ext cx="10429875" cy="49434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970249" y="2889202"/>
            <a:ext cx="5056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Mastery of Complexity Comprehension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79837" y="596264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09899" y="704849"/>
            <a:ext cx="3419475" cy="49434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96283" y="7715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LEVEL II</a:t>
            </a:r>
            <a:endParaRPr lang="en-US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8540261" y="771525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LEVEL III</a:t>
            </a:r>
            <a:endParaRPr lang="en-US" b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4005017" y="1062339"/>
            <a:ext cx="1429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LOCALIZED</a:t>
            </a:r>
          </a:p>
          <a:p>
            <a:pPr algn="ctr"/>
            <a:r>
              <a:rPr lang="en-US" b="1" dirty="0" smtClean="0"/>
              <a:t>COMPLEXITY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263603" y="1130337"/>
            <a:ext cx="1549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SYSTEM LEVEL</a:t>
            </a:r>
          </a:p>
          <a:p>
            <a:pPr algn="ctr"/>
            <a:r>
              <a:rPr lang="en-US" b="1" dirty="0" smtClean="0"/>
              <a:t>COMPLEXITY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95350" y="5962650"/>
            <a:ext cx="104298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99012" y="704848"/>
            <a:ext cx="2114550" cy="4943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63832" y="771525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LEVEL I</a:t>
            </a:r>
            <a:endParaRPr lang="en-US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250502" y="1062339"/>
            <a:ext cx="1429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AUTOMATED</a:t>
            </a:r>
          </a:p>
          <a:p>
            <a:pPr algn="ctr"/>
            <a:r>
              <a:rPr lang="en-US" b="1" dirty="0" smtClean="0"/>
              <a:t>COMPLEXITY</a:t>
            </a:r>
            <a:endParaRPr lang="en-US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1694325" y="1795349"/>
            <a:ext cx="665226" cy="1435177"/>
            <a:chOff x="1562972" y="1483757"/>
            <a:chExt cx="973238" cy="2231733"/>
          </a:xfrm>
        </p:grpSpPr>
        <p:sp>
          <p:nvSpPr>
            <p:cNvPr id="19" name="Oval 18"/>
            <p:cNvSpPr/>
            <p:nvPr/>
          </p:nvSpPr>
          <p:spPr>
            <a:xfrm>
              <a:off x="1837224" y="1849755"/>
              <a:ext cx="238125" cy="23812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562972" y="2087880"/>
              <a:ext cx="238125" cy="23812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104152" y="2087879"/>
              <a:ext cx="238125" cy="23812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837224" y="2382356"/>
              <a:ext cx="238125" cy="23812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837224" y="2750217"/>
              <a:ext cx="238125" cy="23812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837224" y="1483757"/>
              <a:ext cx="238125" cy="23812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837224" y="3477365"/>
              <a:ext cx="238125" cy="23812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837224" y="3113791"/>
              <a:ext cx="238125" cy="23812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621810" y="1571781"/>
              <a:ext cx="914400" cy="2041370"/>
              <a:chOff x="1621810" y="1295555"/>
              <a:chExt cx="914400" cy="2143709"/>
            </a:xfrm>
            <a:noFill/>
          </p:grpSpPr>
          <p:sp>
            <p:nvSpPr>
              <p:cNvPr id="32" name="Arc 31"/>
              <p:cNvSpPr/>
              <p:nvPr/>
            </p:nvSpPr>
            <p:spPr>
              <a:xfrm>
                <a:off x="1621810" y="1311379"/>
                <a:ext cx="914400" cy="2127885"/>
              </a:xfrm>
              <a:prstGeom prst="arc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rc 32"/>
              <p:cNvSpPr/>
              <p:nvPr/>
            </p:nvSpPr>
            <p:spPr>
              <a:xfrm flipV="1">
                <a:off x="1621810" y="1295555"/>
                <a:ext cx="914400" cy="2127885"/>
              </a:xfrm>
              <a:prstGeom prst="arc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6" name="Straight Arrow Connector 35"/>
            <p:cNvCxnSpPr>
              <a:stCxn id="24" idx="4"/>
              <a:endCxn id="19" idx="0"/>
            </p:cNvCxnSpPr>
            <p:nvPr/>
          </p:nvCxnSpPr>
          <p:spPr>
            <a:xfrm>
              <a:off x="1956287" y="1721882"/>
              <a:ext cx="0" cy="127873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2" idx="4"/>
              <a:endCxn id="23" idx="0"/>
            </p:cNvCxnSpPr>
            <p:nvPr/>
          </p:nvCxnSpPr>
          <p:spPr>
            <a:xfrm>
              <a:off x="1956287" y="2620481"/>
              <a:ext cx="0" cy="129736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3" idx="4"/>
              <a:endCxn id="26" idx="0"/>
            </p:cNvCxnSpPr>
            <p:nvPr/>
          </p:nvCxnSpPr>
          <p:spPr>
            <a:xfrm>
              <a:off x="1956287" y="2988342"/>
              <a:ext cx="0" cy="125449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6" idx="4"/>
              <a:endCxn id="25" idx="0"/>
            </p:cNvCxnSpPr>
            <p:nvPr/>
          </p:nvCxnSpPr>
          <p:spPr>
            <a:xfrm>
              <a:off x="1956287" y="3351916"/>
              <a:ext cx="0" cy="125449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/>
            <p:cNvCxnSpPr>
              <a:stCxn id="19" idx="2"/>
              <a:endCxn id="20" idx="0"/>
            </p:cNvCxnSpPr>
            <p:nvPr/>
          </p:nvCxnSpPr>
          <p:spPr>
            <a:xfrm rot="10800000" flipV="1">
              <a:off x="1682036" y="1968818"/>
              <a:ext cx="155189" cy="119062"/>
            </a:xfrm>
            <a:prstGeom prst="curvedConnector2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urved Connector 52"/>
            <p:cNvCxnSpPr>
              <a:stCxn id="19" idx="6"/>
              <a:endCxn id="21" idx="0"/>
            </p:cNvCxnSpPr>
            <p:nvPr/>
          </p:nvCxnSpPr>
          <p:spPr>
            <a:xfrm>
              <a:off x="2075349" y="1968818"/>
              <a:ext cx="147866" cy="119061"/>
            </a:xfrm>
            <a:prstGeom prst="curvedConnector2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urved Connector 55"/>
            <p:cNvCxnSpPr>
              <a:stCxn id="21" idx="2"/>
              <a:endCxn id="22" idx="0"/>
            </p:cNvCxnSpPr>
            <p:nvPr/>
          </p:nvCxnSpPr>
          <p:spPr>
            <a:xfrm rot="10800000" flipV="1">
              <a:off x="1956288" y="2206942"/>
              <a:ext cx="147865" cy="175414"/>
            </a:xfrm>
            <a:prstGeom prst="curvedConnector2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58"/>
            <p:cNvCxnSpPr>
              <a:stCxn id="20" idx="6"/>
              <a:endCxn id="22" idx="0"/>
            </p:cNvCxnSpPr>
            <p:nvPr/>
          </p:nvCxnSpPr>
          <p:spPr>
            <a:xfrm>
              <a:off x="1801097" y="2206943"/>
              <a:ext cx="155190" cy="175413"/>
            </a:xfrm>
            <a:prstGeom prst="curvedConnector2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/>
            <p:cNvCxnSpPr>
              <a:stCxn id="26" idx="2"/>
              <a:endCxn id="23" idx="2"/>
            </p:cNvCxnSpPr>
            <p:nvPr/>
          </p:nvCxnSpPr>
          <p:spPr>
            <a:xfrm rot="10800000">
              <a:off x="1837224" y="2869280"/>
              <a:ext cx="12700" cy="363574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909" y="3468153"/>
            <a:ext cx="1528755" cy="1094056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3636409" y="131115"/>
            <a:ext cx="4465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Complexity Comprehension Levels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 rot="20485158">
            <a:off x="3674691" y="4134799"/>
            <a:ext cx="482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Mastery comes from the Synthesis of Experience</a:t>
            </a:r>
            <a:endParaRPr lang="en-US" b="1" dirty="0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517" y="3405843"/>
            <a:ext cx="2837386" cy="861743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5321" y="1788385"/>
            <a:ext cx="831310" cy="218009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0795" y="2084339"/>
            <a:ext cx="815836" cy="427817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5321" y="2583820"/>
            <a:ext cx="831310" cy="272119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5321" y="2917259"/>
            <a:ext cx="831310" cy="218009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7859491" y="1861645"/>
            <a:ext cx="1754175" cy="837570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57110" y="3928126"/>
            <a:ext cx="1203137" cy="1619833"/>
          </a:xfrm>
          <a:prstGeom prst="rect">
            <a:avLst/>
          </a:prstGeom>
        </p:spPr>
      </p:pic>
      <p:sp>
        <p:nvSpPr>
          <p:cNvPr id="67" name="Freeform 66"/>
          <p:cNvSpPr/>
          <p:nvPr/>
        </p:nvSpPr>
        <p:spPr>
          <a:xfrm>
            <a:off x="895350" y="1380130"/>
            <a:ext cx="10429875" cy="3785454"/>
          </a:xfrm>
          <a:custGeom>
            <a:avLst/>
            <a:gdLst>
              <a:gd name="connsiteX0" fmla="*/ 0 w 10448925"/>
              <a:gd name="connsiteY0" fmla="*/ 2676525 h 2676525"/>
              <a:gd name="connsiteX1" fmla="*/ 1085850 w 10448925"/>
              <a:gd name="connsiteY1" fmla="*/ 2600325 h 2676525"/>
              <a:gd name="connsiteX2" fmla="*/ 2619375 w 10448925"/>
              <a:gd name="connsiteY2" fmla="*/ 2428875 h 2676525"/>
              <a:gd name="connsiteX3" fmla="*/ 4600575 w 10448925"/>
              <a:gd name="connsiteY3" fmla="*/ 2076450 h 2676525"/>
              <a:gd name="connsiteX4" fmla="*/ 7458075 w 10448925"/>
              <a:gd name="connsiteY4" fmla="*/ 1352550 h 2676525"/>
              <a:gd name="connsiteX5" fmla="*/ 9448800 w 10448925"/>
              <a:gd name="connsiteY5" fmla="*/ 619125 h 2676525"/>
              <a:gd name="connsiteX6" fmla="*/ 10448925 w 10448925"/>
              <a:gd name="connsiteY6" fmla="*/ 0 h 267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48925" h="2676525">
                <a:moveTo>
                  <a:pt x="0" y="2676525"/>
                </a:moveTo>
                <a:cubicBezTo>
                  <a:pt x="324644" y="2659062"/>
                  <a:pt x="649288" y="2641600"/>
                  <a:pt x="1085850" y="2600325"/>
                </a:cubicBezTo>
                <a:cubicBezTo>
                  <a:pt x="1522412" y="2559050"/>
                  <a:pt x="2033588" y="2516187"/>
                  <a:pt x="2619375" y="2428875"/>
                </a:cubicBezTo>
                <a:cubicBezTo>
                  <a:pt x="3205162" y="2341563"/>
                  <a:pt x="3794125" y="2255837"/>
                  <a:pt x="4600575" y="2076450"/>
                </a:cubicBezTo>
                <a:cubicBezTo>
                  <a:pt x="5407025" y="1897063"/>
                  <a:pt x="6650038" y="1595437"/>
                  <a:pt x="7458075" y="1352550"/>
                </a:cubicBezTo>
                <a:cubicBezTo>
                  <a:pt x="8266112" y="1109663"/>
                  <a:pt x="8950325" y="844550"/>
                  <a:pt x="9448800" y="619125"/>
                </a:cubicBezTo>
                <a:cubicBezTo>
                  <a:pt x="9947275" y="393700"/>
                  <a:pt x="10198100" y="196850"/>
                  <a:pt x="10448925" y="0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 flipV="1">
            <a:off x="904875" y="2244020"/>
            <a:ext cx="10429875" cy="2180982"/>
          </a:xfrm>
          <a:custGeom>
            <a:avLst/>
            <a:gdLst>
              <a:gd name="connsiteX0" fmla="*/ 0 w 10448925"/>
              <a:gd name="connsiteY0" fmla="*/ 2676525 h 2676525"/>
              <a:gd name="connsiteX1" fmla="*/ 1085850 w 10448925"/>
              <a:gd name="connsiteY1" fmla="*/ 2600325 h 2676525"/>
              <a:gd name="connsiteX2" fmla="*/ 2619375 w 10448925"/>
              <a:gd name="connsiteY2" fmla="*/ 2428875 h 2676525"/>
              <a:gd name="connsiteX3" fmla="*/ 4600575 w 10448925"/>
              <a:gd name="connsiteY3" fmla="*/ 2076450 h 2676525"/>
              <a:gd name="connsiteX4" fmla="*/ 7458075 w 10448925"/>
              <a:gd name="connsiteY4" fmla="*/ 1352550 h 2676525"/>
              <a:gd name="connsiteX5" fmla="*/ 9448800 w 10448925"/>
              <a:gd name="connsiteY5" fmla="*/ 619125 h 2676525"/>
              <a:gd name="connsiteX6" fmla="*/ 10448925 w 10448925"/>
              <a:gd name="connsiteY6" fmla="*/ 0 h 267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48925" h="2676525">
                <a:moveTo>
                  <a:pt x="0" y="2676525"/>
                </a:moveTo>
                <a:cubicBezTo>
                  <a:pt x="324644" y="2659062"/>
                  <a:pt x="649288" y="2641600"/>
                  <a:pt x="1085850" y="2600325"/>
                </a:cubicBezTo>
                <a:cubicBezTo>
                  <a:pt x="1522412" y="2559050"/>
                  <a:pt x="2033588" y="2516187"/>
                  <a:pt x="2619375" y="2428875"/>
                </a:cubicBezTo>
                <a:cubicBezTo>
                  <a:pt x="3205162" y="2341563"/>
                  <a:pt x="3794125" y="2255837"/>
                  <a:pt x="4600575" y="2076450"/>
                </a:cubicBezTo>
                <a:cubicBezTo>
                  <a:pt x="5407025" y="1897063"/>
                  <a:pt x="6650038" y="1595437"/>
                  <a:pt x="7458075" y="1352550"/>
                </a:cubicBezTo>
                <a:cubicBezTo>
                  <a:pt x="8266112" y="1109663"/>
                  <a:pt x="8950325" y="844550"/>
                  <a:pt x="9448800" y="619125"/>
                </a:cubicBezTo>
                <a:cubicBezTo>
                  <a:pt x="9947275" y="393700"/>
                  <a:pt x="10198100" y="196850"/>
                  <a:pt x="10448925" y="0"/>
                </a:cubicBezTo>
              </a:path>
            </a:pathLst>
          </a:cu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 rot="692776">
            <a:off x="5630292" y="2599445"/>
            <a:ext cx="1995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System Complexity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947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34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Comprehension of Complexity</vt:lpstr>
      <vt:lpstr>PowerPoint Presentation</vt:lpstr>
    </vt:vector>
  </TitlesOfParts>
  <Company>Software Engineering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Comprehension of Complexity</dc:title>
  <dc:creator>Stephen R. Beck</dc:creator>
  <cp:lastModifiedBy>Dale E Alleshouse</cp:lastModifiedBy>
  <cp:revision>21</cp:revision>
  <dcterms:created xsi:type="dcterms:W3CDTF">2019-03-05T00:18:19Z</dcterms:created>
  <dcterms:modified xsi:type="dcterms:W3CDTF">2019-03-15T13:15:22Z</dcterms:modified>
</cp:coreProperties>
</file>