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1"/>
  </p:notesMasterIdLst>
  <p:sldIdLst>
    <p:sldId id="307" r:id="rId2"/>
    <p:sldId id="256" r:id="rId3"/>
    <p:sldId id="264" r:id="rId4"/>
    <p:sldId id="269" r:id="rId5"/>
    <p:sldId id="258" r:id="rId6"/>
    <p:sldId id="301" r:id="rId7"/>
    <p:sldId id="303" r:id="rId8"/>
    <p:sldId id="305" r:id="rId9"/>
    <p:sldId id="300" r:id="rId10"/>
    <p:sldId id="271" r:id="rId11"/>
    <p:sldId id="270" r:id="rId12"/>
    <p:sldId id="257" r:id="rId13"/>
    <p:sldId id="274" r:id="rId14"/>
    <p:sldId id="276" r:id="rId15"/>
    <p:sldId id="280" r:id="rId16"/>
    <p:sldId id="275" r:id="rId17"/>
    <p:sldId id="278" r:id="rId18"/>
    <p:sldId id="285" r:id="rId19"/>
    <p:sldId id="273" r:id="rId20"/>
    <p:sldId id="283" r:id="rId21"/>
    <p:sldId id="286" r:id="rId22"/>
    <p:sldId id="288" r:id="rId23"/>
    <p:sldId id="287" r:id="rId24"/>
    <p:sldId id="289" r:id="rId25"/>
    <p:sldId id="298" r:id="rId26"/>
    <p:sldId id="296" r:id="rId27"/>
    <p:sldId id="306" r:id="rId28"/>
    <p:sldId id="297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011DFD-45AC-48EE-A243-890066E0C345}">
          <p14:sldIdLst>
            <p14:sldId id="307"/>
            <p14:sldId id="256"/>
            <p14:sldId id="264"/>
            <p14:sldId id="269"/>
            <p14:sldId id="258"/>
            <p14:sldId id="301"/>
            <p14:sldId id="303"/>
            <p14:sldId id="305"/>
            <p14:sldId id="300"/>
            <p14:sldId id="271"/>
            <p14:sldId id="270"/>
            <p14:sldId id="257"/>
            <p14:sldId id="274"/>
            <p14:sldId id="276"/>
            <p14:sldId id="280"/>
            <p14:sldId id="275"/>
            <p14:sldId id="278"/>
            <p14:sldId id="285"/>
            <p14:sldId id="273"/>
            <p14:sldId id="283"/>
            <p14:sldId id="286"/>
            <p14:sldId id="288"/>
            <p14:sldId id="287"/>
            <p14:sldId id="289"/>
            <p14:sldId id="298"/>
            <p14:sldId id="296"/>
            <p14:sldId id="306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ardi, Dominick" initials="AD" lastIdx="1" clrIdx="0">
    <p:extLst>
      <p:ext uri="{19B8F6BF-5375-455C-9EA6-DF929625EA0E}">
        <p15:presenceInfo xmlns:p15="http://schemas.microsoft.com/office/powerpoint/2012/main" userId="S-1-5-21-1935655697-1788223648-725345543-117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2164" autoAdjust="0"/>
  </p:normalViewPr>
  <p:slideViewPr>
    <p:cSldViewPr snapToGrid="0">
      <p:cViewPr varScale="1">
        <p:scale>
          <a:sx n="74" d="100"/>
          <a:sy n="74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9864-FF97-476A-BE0F-FCE81E23567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144E2-9EBE-4751-96F2-3D756279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of this talk is to have a more deterministic control flow. How do we fail gracefully.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Dirty Words:</a:t>
            </a:r>
          </a:p>
          <a:p>
            <a:pPr marL="228600" indent="-228600">
              <a:buAutoNum type="arabicPeriod"/>
            </a:pPr>
            <a:r>
              <a:rPr lang="en-US" dirty="0" smtClean="0"/>
              <a:t>Monoid</a:t>
            </a:r>
          </a:p>
          <a:p>
            <a:pPr marL="228600" indent="-228600">
              <a:buAutoNum type="arabicPeriod"/>
            </a:pPr>
            <a:r>
              <a:rPr lang="en-US" dirty="0" smtClean="0"/>
              <a:t>Monad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have another version of this talk that goes over the theory. Ask me afterward if you want to</a:t>
            </a:r>
            <a:r>
              <a:rPr lang="en-US" baseline="0" dirty="0" smtClean="0"/>
              <a:t> know more.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the term</a:t>
            </a:r>
            <a:r>
              <a:rPr lang="en-US" baseline="0" dirty="0" smtClean="0"/>
              <a:t> Railway Oriented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see our Railroad begin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do for functions that don’t throw errors?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5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great if your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Hopefully by the end of this</a:t>
            </a:r>
            <a:r>
              <a:rPr lang="en-US" baseline="0" dirty="0" smtClean="0"/>
              <a:t> you will agree…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2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r>
              <a:rPr lang="en-US" baseline="0" dirty="0" smtClean="0"/>
              <a:t> by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presentation is to get you to go to his blog!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Funtional</a:t>
            </a:r>
            <a:r>
              <a:rPr lang="en-US" baseline="0" dirty="0" smtClean="0"/>
              <a:t>: bad because the compiler does not force you to handle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64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2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3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sprojects.github.io/Chessie/a-tale-of-3-nightclubs-fshar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sprojects.github.io/Chessie/a-tale-of-3-nightclubs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Dominick Aleardi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Software Engineer @ Quicken Loans</a:t>
            </a:r>
          </a:p>
          <a:p>
            <a:r>
              <a:rPr lang="en-US" sz="3600" dirty="0" smtClean="0"/>
              <a:t>F# fanboy  </a:t>
            </a:r>
          </a:p>
          <a:p>
            <a:pPr lvl="1"/>
            <a:r>
              <a:rPr lang="en-US" sz="3400" dirty="0" smtClean="0"/>
              <a:t>Yes it’s better Dave Bourke, I don’t care about being PC</a:t>
            </a:r>
          </a:p>
          <a:p>
            <a:r>
              <a:rPr lang="en-US" sz="3600" dirty="0" smtClean="0"/>
              <a:t>Contributor to </a:t>
            </a:r>
            <a:r>
              <a:rPr lang="en-US" sz="3600" dirty="0" err="1" smtClean="0"/>
              <a:t>Chessie</a:t>
            </a:r>
            <a:r>
              <a:rPr lang="en-US" sz="3600" dirty="0" smtClean="0"/>
              <a:t> </a:t>
            </a:r>
          </a:p>
          <a:p>
            <a:pPr lvl="1"/>
            <a:r>
              <a:rPr lang="en-US" sz="3400" dirty="0" smtClean="0"/>
              <a:t>Open Source ROP Framework</a:t>
            </a:r>
          </a:p>
          <a:p>
            <a:r>
              <a:rPr lang="en-US" sz="3600" dirty="0" smtClean="0"/>
              <a:t>DominickAleardi@QuickenLoans.com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imperative data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0" y="5134060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unction with many outpu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77" y="5134061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3455" y="1786696"/>
            <a:ext cx="454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 Functional:</a:t>
            </a:r>
          </a:p>
          <a:p>
            <a:r>
              <a:rPr lang="en-US" sz="3200" dirty="0" smtClean="0"/>
              <a:t>Returns early through nulls or exceptions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8326" y="1786696"/>
            <a:ext cx="4540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Functional:</a:t>
            </a:r>
          </a:p>
          <a:p>
            <a:r>
              <a:rPr lang="en-US" sz="3200" dirty="0" smtClean="0"/>
              <a:t>Build a function that returns strongly typed response of either a success or error. </a:t>
            </a:r>
            <a:endParaRPr lang="en-US" sz="32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959565"/>
          </a:xfrm>
        </p:spPr>
        <p:txBody>
          <a:bodyPr>
            <a:no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63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38" y="709150"/>
            <a:ext cx="9586525" cy="5392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838" y="709150"/>
            <a:ext cx="3839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Try Not! </a:t>
            </a:r>
            <a:endParaRPr lang="en-US" sz="4400" dirty="0" smtClean="0"/>
          </a:p>
          <a:p>
            <a:r>
              <a:rPr lang="en-US" sz="4400" dirty="0" smtClean="0"/>
              <a:t>Do </a:t>
            </a:r>
            <a:r>
              <a:rPr lang="en-US" sz="4400" dirty="0"/>
              <a:t>or Do Not.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There </a:t>
            </a:r>
            <a:r>
              <a:rPr lang="en-US" sz="4400" dirty="0"/>
              <a:t>is no </a:t>
            </a:r>
            <a:endParaRPr lang="en-US" sz="4400" dirty="0" smtClean="0"/>
          </a:p>
          <a:p>
            <a:r>
              <a:rPr lang="en-US" sz="4400" dirty="0" smtClean="0"/>
              <a:t>Try{} </a:t>
            </a:r>
          </a:p>
          <a:p>
            <a:r>
              <a:rPr lang="en-US" sz="4400" dirty="0" smtClean="0"/>
              <a:t>Catch{}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24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Watch Your language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905" y="1885687"/>
            <a:ext cx="7603014" cy="42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Two Track Result</a:t>
            </a:r>
            <a:endParaRPr lang="en-US" sz="5400" dirty="0"/>
          </a:p>
        </p:txBody>
      </p:sp>
      <p:pic>
        <p:nvPicPr>
          <p:cNvPr id="2052" name="Picture 4" descr="The validation function with a success/failure outp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/>
          <a:stretch/>
        </p:blipFill>
        <p:spPr bwMode="auto">
          <a:xfrm>
            <a:off x="1141412" y="1847238"/>
            <a:ext cx="6175792" cy="12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10" y="3866112"/>
            <a:ext cx="6174196" cy="19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503751" y="3866112"/>
            <a:ext cx="613062" cy="82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503752" y="2492881"/>
            <a:ext cx="613062" cy="790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304159" y="2699513"/>
            <a:ext cx="363882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Two Track Result</a:t>
            </a:r>
            <a:endParaRPr lang="en-US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689"/>
          <a:stretch/>
        </p:blipFill>
        <p:spPr>
          <a:xfrm>
            <a:off x="1141412" y="3762933"/>
            <a:ext cx="5946342" cy="1790700"/>
          </a:xfrm>
          <a:prstGeom prst="rect">
            <a:avLst/>
          </a:prstGeom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853248"/>
            <a:ext cx="4482457" cy="14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4100" name="Picture 4" descr="2 railway switches dis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204656"/>
            <a:ext cx="6240569" cy="1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2 railway switches conn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4972771"/>
            <a:ext cx="7332983" cy="160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4102" name="Picture 6" descr="3 railway switches 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88" y="4914900"/>
            <a:ext cx="9421093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256"/>
          <a:stretch/>
        </p:blipFill>
        <p:spPr>
          <a:xfrm>
            <a:off x="1184565" y="2649859"/>
            <a:ext cx="7284026" cy="19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7170" name="Picture 2" descr="Transparent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466215"/>
            <a:ext cx="10576573" cy="18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imperative data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3024707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function with many outpu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1" y="3024706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First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43" y="3409261"/>
            <a:ext cx="10849696" cy="1478570"/>
          </a:xfrm>
        </p:spPr>
        <p:txBody>
          <a:bodyPr/>
          <a:lstStyle/>
          <a:p>
            <a:pPr algn="ctr"/>
            <a:r>
              <a:rPr lang="en-US" sz="4800" dirty="0" smtClean="0"/>
              <a:t>You now know 80% of ROP and 2% of Monads</a:t>
            </a:r>
            <a:br>
              <a:rPr lang="en-US" sz="4800" dirty="0" smtClean="0"/>
            </a:br>
            <a:r>
              <a:rPr lang="en-US" sz="4800" dirty="0"/>
              <a:t>Lets make this more Robust</a:t>
            </a:r>
          </a:p>
        </p:txBody>
      </p:sp>
      <p:sp>
        <p:nvSpPr>
          <p:cNvPr id="4" name="Rectangle 3"/>
          <p:cNvSpPr/>
          <p:nvPr/>
        </p:nvSpPr>
        <p:spPr>
          <a:xfrm rot="21157551">
            <a:off x="112159" y="1138956"/>
            <a:ext cx="10929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Congratulations!!!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5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Railway Oriented </a:t>
            </a:r>
            <a:r>
              <a:rPr lang="en-US" dirty="0" smtClean="0"/>
              <a:t>Programming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(Monadic Error Handling)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Err is Human; To Forgive Divine</a:t>
            </a:r>
          </a:p>
        </p:txBody>
      </p:sp>
    </p:spTree>
    <p:extLst>
      <p:ext uri="{BB962C8B-B14F-4D97-AF65-F5344CB8AC3E}">
        <p14:creationId xmlns:p14="http://schemas.microsoft.com/office/powerpoint/2010/main" val="2730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Lift: Handling One Track Functions</a:t>
            </a:r>
            <a:endParaRPr lang="en-US" sz="7200" dirty="0"/>
          </a:p>
        </p:txBody>
      </p:sp>
      <p:pic>
        <p:nvPicPr>
          <p:cNvPr id="11266" name="Picture 2" descr="lifting a simple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7" y="2730934"/>
            <a:ext cx="6942714" cy="20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35"/>
          <a:stretch/>
        </p:blipFill>
        <p:spPr>
          <a:xfrm>
            <a:off x="787977" y="4995429"/>
            <a:ext cx="764958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Tee: Handling </a:t>
            </a:r>
            <a:r>
              <a:rPr lang="en-US" sz="7200" dirty="0"/>
              <a:t>D</a:t>
            </a:r>
            <a:r>
              <a:rPr lang="en-US" sz="7200" dirty="0" smtClean="0"/>
              <a:t>ead End Functions</a:t>
            </a:r>
            <a:endParaRPr lang="en-US" sz="7200" dirty="0"/>
          </a:p>
        </p:txBody>
      </p:sp>
      <p:pic>
        <p:nvPicPr>
          <p:cNvPr id="14338" name="Picture 2" descr="tee for a dead end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1" y="2678979"/>
            <a:ext cx="9880740" cy="19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93"/>
          <a:stretch/>
        </p:blipFill>
        <p:spPr>
          <a:xfrm>
            <a:off x="881641" y="4798435"/>
            <a:ext cx="3850410" cy="15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tryCatch</a:t>
            </a:r>
            <a:r>
              <a:rPr lang="en-US" sz="7200" dirty="0" smtClean="0"/>
              <a:t>: Handling exceptions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011488"/>
            <a:ext cx="6593018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6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What if I want to do these in parallel?</a:t>
            </a:r>
            <a:endParaRPr lang="en-US" sz="7200" dirty="0"/>
          </a:p>
        </p:txBody>
      </p:sp>
      <p:pic>
        <p:nvPicPr>
          <p:cNvPr id="15362" name="Picture 2" descr="switches in parall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1" y="2754291"/>
            <a:ext cx="8217971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Strong Error Types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want to use DUs instead of strings for your error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48" y="3447349"/>
            <a:ext cx="6274233" cy="30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Third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1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129145"/>
          </a:xfrm>
        </p:spPr>
        <p:txBody>
          <a:bodyPr/>
          <a:lstStyle/>
          <a:p>
            <a:r>
              <a:rPr lang="en-US" dirty="0" err="1" smtClean="0"/>
              <a:t>Chessie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2576945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Tale of 3 Night Clubs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9255" y="3345873"/>
            <a:ext cx="622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F#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Other Topics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Injecting functions into flow based on application inputs/configuration</a:t>
            </a:r>
          </a:p>
          <a:p>
            <a:r>
              <a:rPr lang="en-US" sz="3600" dirty="0" smtClean="0"/>
              <a:t>Adding Warning Messages to your success type</a:t>
            </a:r>
          </a:p>
          <a:p>
            <a:r>
              <a:rPr lang="en-US" sz="3600" dirty="0" smtClean="0"/>
              <a:t>Adding Warning Type: Three track model</a:t>
            </a:r>
          </a:p>
          <a:p>
            <a:r>
              <a:rPr lang="en-US" sz="3600" dirty="0" smtClean="0"/>
              <a:t>Doing this asynchronously </a:t>
            </a:r>
          </a:p>
          <a:p>
            <a:r>
              <a:rPr lang="en-US" sz="3600" dirty="0" smtClean="0"/>
              <a:t>Creating Computation Expression to do this </a:t>
            </a:r>
          </a:p>
          <a:p>
            <a:r>
              <a:rPr lang="en-US" sz="3600" dirty="0" smtClean="0"/>
              <a:t>Read Scott W.’s blog!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http://git/daleardi/ROPTalk.git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Agenda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/>
              <a:t>Why use ROP</a:t>
            </a:r>
          </a:p>
          <a:p>
            <a:r>
              <a:rPr lang="en-US" sz="3200" dirty="0" smtClean="0"/>
              <a:t>What is ROP</a:t>
            </a:r>
          </a:p>
          <a:p>
            <a:r>
              <a:rPr lang="en-US" sz="3200" dirty="0" smtClean="0"/>
              <a:t>Examples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20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Why ROP?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More Predictable</a:t>
            </a:r>
          </a:p>
          <a:p>
            <a:r>
              <a:rPr lang="en-US" sz="3200" dirty="0" smtClean="0"/>
              <a:t>More Testable</a:t>
            </a:r>
          </a:p>
          <a:p>
            <a:r>
              <a:rPr lang="en-US" sz="3200" dirty="0" smtClean="0"/>
              <a:t>More Documentable</a:t>
            </a:r>
          </a:p>
          <a:p>
            <a:r>
              <a:rPr lang="en-US" sz="3200" dirty="0" smtClean="0"/>
              <a:t>More Reasonable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5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What is wrong here?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64" y="1786696"/>
            <a:ext cx="5762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can we do?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131" y="1780078"/>
            <a:ext cx="283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Return Null?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1" y="2364853"/>
            <a:ext cx="7633304" cy="4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can we do?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130" y="1780078"/>
            <a:ext cx="466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 Exception?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0" y="2364853"/>
            <a:ext cx="7874582" cy="41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Why is this bad?</a:t>
            </a:r>
            <a:endParaRPr 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To know these are possible you must look at documentation or more likely get an unhandled run time exception.</a:t>
            </a:r>
          </a:p>
          <a:p>
            <a:r>
              <a:rPr lang="en-US" sz="2800" dirty="0" smtClean="0"/>
              <a:t>Checking </a:t>
            </a:r>
            <a:r>
              <a:rPr lang="en-US" sz="2800" dirty="0"/>
              <a:t>for them is not enforced by the compiler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Makes it harder to reason about code. Null </a:t>
            </a:r>
            <a:r>
              <a:rPr lang="en-US" sz="2800" dirty="0"/>
              <a:t>and exceptions are not the return type of </a:t>
            </a:r>
            <a:r>
              <a:rPr lang="en-US" sz="2800" dirty="0" smtClean="0"/>
              <a:t>Line. It negates the purpose of static types!</a:t>
            </a:r>
          </a:p>
          <a:p>
            <a:r>
              <a:rPr lang="en-US" sz="2800" dirty="0" smtClean="0"/>
              <a:t>Exceptions make it harder to multi-thread code.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330036" y="2535382"/>
            <a:ext cx="7460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Programming style to handle errors in a type safe way.  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this stolen from Scott W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He has 2 videos and several blog posts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://fsharpforfunandprofit.com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474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24908</TotalTime>
  <Words>530</Words>
  <Application>Microsoft Office PowerPoint</Application>
  <PresentationFormat>Widescreen</PresentationFormat>
  <Paragraphs>120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Dominick Aleardi </vt:lpstr>
      <vt:lpstr>Railway Oriented Programming </vt:lpstr>
      <vt:lpstr>Agenda</vt:lpstr>
      <vt:lpstr>Why ROP?</vt:lpstr>
      <vt:lpstr>What is wrong here?</vt:lpstr>
      <vt:lpstr>What can we do?</vt:lpstr>
      <vt:lpstr>What can we do?</vt:lpstr>
      <vt:lpstr>Why is this bad?</vt:lpstr>
      <vt:lpstr>What is ROP?</vt:lpstr>
      <vt:lpstr>What is ROP?</vt:lpstr>
      <vt:lpstr>PowerPoint Presentation</vt:lpstr>
      <vt:lpstr>Watch Your language</vt:lpstr>
      <vt:lpstr>Two Track Result</vt:lpstr>
      <vt:lpstr>Two Track Result</vt:lpstr>
      <vt:lpstr>Bind: building the Railroad</vt:lpstr>
      <vt:lpstr>Bind: building the Railroad</vt:lpstr>
      <vt:lpstr>Bind: building the Railroad</vt:lpstr>
      <vt:lpstr>Lets play around</vt:lpstr>
      <vt:lpstr>You now know 80% of ROP and 2% of Monads Lets make this more Robust</vt:lpstr>
      <vt:lpstr>Lift: Handling One Track Functions</vt:lpstr>
      <vt:lpstr>Tee: Handling Dead End Functions</vt:lpstr>
      <vt:lpstr>tryCatch: Handling exceptions</vt:lpstr>
      <vt:lpstr>Lets play around</vt:lpstr>
      <vt:lpstr>What if I want to do these in parallel?</vt:lpstr>
      <vt:lpstr>Strong Error Types</vt:lpstr>
      <vt:lpstr>Lets play around</vt:lpstr>
      <vt:lpstr>Chessie</vt:lpstr>
      <vt:lpstr>Other Topics</vt:lpstr>
      <vt:lpstr>Thank You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Monadic Error Handling</dc:title>
  <dc:creator>Aleardi, Dominick</dc:creator>
  <cp:lastModifiedBy>Aleardi, Dominick</cp:lastModifiedBy>
  <cp:revision>113</cp:revision>
  <dcterms:created xsi:type="dcterms:W3CDTF">2015-11-16T18:50:52Z</dcterms:created>
  <dcterms:modified xsi:type="dcterms:W3CDTF">2016-04-04T20:19:01Z</dcterms:modified>
</cp:coreProperties>
</file>