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FF424C-6254-4988-92F8-A039CAA6620C}" v="23" dt="2022-09-24T03:31:45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le Dahlenburg" userId="1b4adeccf3bb43bb" providerId="LiveId" clId="{95FF424C-6254-4988-92F8-A039CAA6620C}"/>
    <pc:docChg chg="undo custSel addSld delSld modSld">
      <pc:chgData name="Dale Dahlenburg" userId="1b4adeccf3bb43bb" providerId="LiveId" clId="{95FF424C-6254-4988-92F8-A039CAA6620C}" dt="2022-09-24T04:52:42.379" v="2612" actId="1076"/>
      <pc:docMkLst>
        <pc:docMk/>
      </pc:docMkLst>
      <pc:sldChg chg="addSp delSp modSp mod setBg">
        <pc:chgData name="Dale Dahlenburg" userId="1b4adeccf3bb43bb" providerId="LiveId" clId="{95FF424C-6254-4988-92F8-A039CAA6620C}" dt="2022-09-23T01:55:07.322" v="262" actId="20577"/>
        <pc:sldMkLst>
          <pc:docMk/>
          <pc:sldMk cId="2403038191" sldId="257"/>
        </pc:sldMkLst>
        <pc:spChg chg="mod">
          <ac:chgData name="Dale Dahlenburg" userId="1b4adeccf3bb43bb" providerId="LiveId" clId="{95FF424C-6254-4988-92F8-A039CAA6620C}" dt="2022-09-23T01:53:44.861" v="82" actId="1076"/>
          <ac:spMkLst>
            <pc:docMk/>
            <pc:sldMk cId="2403038191" sldId="257"/>
            <ac:spMk id="2" creationId="{D4B03DDE-3F03-57D5-DD9A-BEB92A0DE512}"/>
          </ac:spMkLst>
        </pc:spChg>
        <pc:spChg chg="del">
          <ac:chgData name="Dale Dahlenburg" userId="1b4adeccf3bb43bb" providerId="LiveId" clId="{95FF424C-6254-4988-92F8-A039CAA6620C}" dt="2022-09-23T01:49:52.646" v="35"/>
          <ac:spMkLst>
            <pc:docMk/>
            <pc:sldMk cId="2403038191" sldId="257"/>
            <ac:spMk id="3" creationId="{0EFAD51D-B2AB-C793-55D6-60891F5C4B10}"/>
          </ac:spMkLst>
        </pc:spChg>
        <pc:spChg chg="add del mod">
          <ac:chgData name="Dale Dahlenburg" userId="1b4adeccf3bb43bb" providerId="LiveId" clId="{95FF424C-6254-4988-92F8-A039CAA6620C}" dt="2022-09-23T01:49:52.646" v="35"/>
          <ac:spMkLst>
            <pc:docMk/>
            <pc:sldMk cId="2403038191" sldId="257"/>
            <ac:spMk id="4" creationId="{C0E0C34C-B349-79C7-1E83-39098CC8ED5D}"/>
          </ac:spMkLst>
        </pc:spChg>
        <pc:spChg chg="add del mod">
          <ac:chgData name="Dale Dahlenburg" userId="1b4adeccf3bb43bb" providerId="LiveId" clId="{95FF424C-6254-4988-92F8-A039CAA6620C}" dt="2022-09-23T01:50:24.291" v="36" actId="26606"/>
          <ac:spMkLst>
            <pc:docMk/>
            <pc:sldMk cId="2403038191" sldId="257"/>
            <ac:spMk id="5" creationId="{35ABD85B-E7D1-7D7A-E978-CC70BE91A00E}"/>
          </ac:spMkLst>
        </pc:spChg>
        <pc:spChg chg="add del mod">
          <ac:chgData name="Dale Dahlenburg" userId="1b4adeccf3bb43bb" providerId="LiveId" clId="{95FF424C-6254-4988-92F8-A039CAA6620C}" dt="2022-09-23T01:52:47.427" v="74"/>
          <ac:spMkLst>
            <pc:docMk/>
            <pc:sldMk cId="2403038191" sldId="257"/>
            <ac:spMk id="8" creationId="{0F72E3E0-6147-8C6B-3E3A-2603CCBE6B72}"/>
          </ac:spMkLst>
        </pc:spChg>
        <pc:spChg chg="add mod">
          <ac:chgData name="Dale Dahlenburg" userId="1b4adeccf3bb43bb" providerId="LiveId" clId="{95FF424C-6254-4988-92F8-A039CAA6620C}" dt="2022-09-23T01:55:07.322" v="262" actId="20577"/>
          <ac:spMkLst>
            <pc:docMk/>
            <pc:sldMk cId="2403038191" sldId="257"/>
            <ac:spMk id="10" creationId="{4EA99562-B7B1-3663-46FF-592E627AE1EF}"/>
          </ac:spMkLst>
        </pc:spChg>
        <pc:spChg chg="add del">
          <ac:chgData name="Dale Dahlenburg" userId="1b4adeccf3bb43bb" providerId="LiveId" clId="{95FF424C-6254-4988-92F8-A039CAA6620C}" dt="2022-09-23T01:52:23.946" v="65" actId="26606"/>
          <ac:spMkLst>
            <pc:docMk/>
            <pc:sldMk cId="2403038191" sldId="257"/>
            <ac:spMk id="12" creationId="{435959F4-53DA-47FF-BC24-1E5B75C69876}"/>
          </ac:spMkLst>
        </pc:spChg>
        <pc:spChg chg="add del">
          <ac:chgData name="Dale Dahlenburg" userId="1b4adeccf3bb43bb" providerId="LiveId" clId="{95FF424C-6254-4988-92F8-A039CAA6620C}" dt="2022-09-23T01:52:23.946" v="65" actId="26606"/>
          <ac:spMkLst>
            <pc:docMk/>
            <pc:sldMk cId="2403038191" sldId="257"/>
            <ac:spMk id="23" creationId="{59226104-0061-4319-8237-9C001BF85D49}"/>
          </ac:spMkLst>
        </pc:spChg>
        <pc:spChg chg="add del">
          <ac:chgData name="Dale Dahlenburg" userId="1b4adeccf3bb43bb" providerId="LiveId" clId="{95FF424C-6254-4988-92F8-A039CAA6620C}" dt="2022-09-23T01:52:23.946" v="65" actId="26606"/>
          <ac:spMkLst>
            <pc:docMk/>
            <pc:sldMk cId="2403038191" sldId="257"/>
            <ac:spMk id="33" creationId="{A5D0B0D3-D735-4619-AA45-B57B791E1744}"/>
          </ac:spMkLst>
        </pc:spChg>
        <pc:spChg chg="add del">
          <ac:chgData name="Dale Dahlenburg" userId="1b4adeccf3bb43bb" providerId="LiveId" clId="{95FF424C-6254-4988-92F8-A039CAA6620C}" dt="2022-09-23T01:52:23.946" v="65" actId="26606"/>
          <ac:spMkLst>
            <pc:docMk/>
            <pc:sldMk cId="2403038191" sldId="257"/>
            <ac:spMk id="35" creationId="{CF7F2079-504C-499A-A644-58F4DDC7643B}"/>
          </ac:spMkLst>
        </pc:spChg>
        <pc:spChg chg="add del">
          <ac:chgData name="Dale Dahlenburg" userId="1b4adeccf3bb43bb" providerId="LiveId" clId="{95FF424C-6254-4988-92F8-A039CAA6620C}" dt="2022-09-23T01:52:23.946" v="65" actId="26606"/>
          <ac:spMkLst>
            <pc:docMk/>
            <pc:sldMk cId="2403038191" sldId="257"/>
            <ac:spMk id="45" creationId="{3D505D40-32E9-4C48-81F8-AD80433BE6B7}"/>
          </ac:spMkLst>
        </pc:spChg>
        <pc:spChg chg="add">
          <ac:chgData name="Dale Dahlenburg" userId="1b4adeccf3bb43bb" providerId="LiveId" clId="{95FF424C-6254-4988-92F8-A039CAA6620C}" dt="2022-09-23T01:52:23.946" v="65" actId="26606"/>
          <ac:spMkLst>
            <pc:docMk/>
            <pc:sldMk cId="2403038191" sldId="257"/>
            <ac:spMk id="59" creationId="{435959F4-53DA-47FF-BC24-1E5B75C69876}"/>
          </ac:spMkLst>
        </pc:spChg>
        <pc:spChg chg="add">
          <ac:chgData name="Dale Dahlenburg" userId="1b4adeccf3bb43bb" providerId="LiveId" clId="{95FF424C-6254-4988-92F8-A039CAA6620C}" dt="2022-09-23T01:52:23.946" v="65" actId="26606"/>
          <ac:spMkLst>
            <pc:docMk/>
            <pc:sldMk cId="2403038191" sldId="257"/>
            <ac:spMk id="70" creationId="{59226104-0061-4319-8237-9C001BF85D49}"/>
          </ac:spMkLst>
        </pc:spChg>
        <pc:spChg chg="add">
          <ac:chgData name="Dale Dahlenburg" userId="1b4adeccf3bb43bb" providerId="LiveId" clId="{95FF424C-6254-4988-92F8-A039CAA6620C}" dt="2022-09-23T01:52:23.946" v="65" actId="26606"/>
          <ac:spMkLst>
            <pc:docMk/>
            <pc:sldMk cId="2403038191" sldId="257"/>
            <ac:spMk id="80" creationId="{A5D0B0D3-D735-4619-AA45-B57B791E1744}"/>
          </ac:spMkLst>
        </pc:spChg>
        <pc:spChg chg="add">
          <ac:chgData name="Dale Dahlenburg" userId="1b4adeccf3bb43bb" providerId="LiveId" clId="{95FF424C-6254-4988-92F8-A039CAA6620C}" dt="2022-09-23T01:52:23.946" v="65" actId="26606"/>
          <ac:spMkLst>
            <pc:docMk/>
            <pc:sldMk cId="2403038191" sldId="257"/>
            <ac:spMk id="82" creationId="{D1DEB8A1-0BB8-48FD-8739-36D42B5F2E9C}"/>
          </ac:spMkLst>
        </pc:spChg>
        <pc:spChg chg="add">
          <ac:chgData name="Dale Dahlenburg" userId="1b4adeccf3bb43bb" providerId="LiveId" clId="{95FF424C-6254-4988-92F8-A039CAA6620C}" dt="2022-09-23T01:52:23.946" v="65" actId="26606"/>
          <ac:spMkLst>
            <pc:docMk/>
            <pc:sldMk cId="2403038191" sldId="257"/>
            <ac:spMk id="92" creationId="{8E888BFA-FA2E-44AF-9D7B-16D609CD43A8}"/>
          </ac:spMkLst>
        </pc:spChg>
        <pc:grpChg chg="add del">
          <ac:chgData name="Dale Dahlenburg" userId="1b4adeccf3bb43bb" providerId="LiveId" clId="{95FF424C-6254-4988-92F8-A039CAA6620C}" dt="2022-09-23T01:52:23.946" v="65" actId="26606"/>
          <ac:grpSpMkLst>
            <pc:docMk/>
            <pc:sldMk cId="2403038191" sldId="257"/>
            <ac:grpSpMk id="14" creationId="{A7CF83E8-F6F0-41E3-B580-7412A04DDFB5}"/>
          </ac:grpSpMkLst>
        </pc:grpChg>
        <pc:grpChg chg="add del">
          <ac:chgData name="Dale Dahlenburg" userId="1b4adeccf3bb43bb" providerId="LiveId" clId="{95FF424C-6254-4988-92F8-A039CAA6620C}" dt="2022-09-23T01:52:23.946" v="65" actId="26606"/>
          <ac:grpSpMkLst>
            <pc:docMk/>
            <pc:sldMk cId="2403038191" sldId="257"/>
            <ac:grpSpMk id="25" creationId="{51B01909-73B8-4486-A749-C643B1D7E361}"/>
          </ac:grpSpMkLst>
        </pc:grpChg>
        <pc:grpChg chg="add del">
          <ac:chgData name="Dale Dahlenburg" userId="1b4adeccf3bb43bb" providerId="LiveId" clId="{95FF424C-6254-4988-92F8-A039CAA6620C}" dt="2022-09-23T01:52:23.946" v="65" actId="26606"/>
          <ac:grpSpMkLst>
            <pc:docMk/>
            <pc:sldMk cId="2403038191" sldId="257"/>
            <ac:grpSpMk id="37" creationId="{DBBA0A0D-8F6A-400A-9E49-8C008E2C7DB1}"/>
          </ac:grpSpMkLst>
        </pc:grpChg>
        <pc:grpChg chg="add del">
          <ac:chgData name="Dale Dahlenburg" userId="1b4adeccf3bb43bb" providerId="LiveId" clId="{95FF424C-6254-4988-92F8-A039CAA6620C}" dt="2022-09-23T01:52:23.946" v="65" actId="26606"/>
          <ac:grpSpMkLst>
            <pc:docMk/>
            <pc:sldMk cId="2403038191" sldId="257"/>
            <ac:grpSpMk id="47" creationId="{C507BF36-B92B-4CAC-BCA7-8364B51E1F09}"/>
          </ac:grpSpMkLst>
        </pc:grpChg>
        <pc:grpChg chg="add">
          <ac:chgData name="Dale Dahlenburg" userId="1b4adeccf3bb43bb" providerId="LiveId" clId="{95FF424C-6254-4988-92F8-A039CAA6620C}" dt="2022-09-23T01:52:23.946" v="65" actId="26606"/>
          <ac:grpSpMkLst>
            <pc:docMk/>
            <pc:sldMk cId="2403038191" sldId="257"/>
            <ac:grpSpMk id="61" creationId="{A7CF83E8-F6F0-41E3-B580-7412A04DDFB5}"/>
          </ac:grpSpMkLst>
        </pc:grpChg>
        <pc:grpChg chg="add">
          <ac:chgData name="Dale Dahlenburg" userId="1b4adeccf3bb43bb" providerId="LiveId" clId="{95FF424C-6254-4988-92F8-A039CAA6620C}" dt="2022-09-23T01:52:23.946" v="65" actId="26606"/>
          <ac:grpSpMkLst>
            <pc:docMk/>
            <pc:sldMk cId="2403038191" sldId="257"/>
            <ac:grpSpMk id="72" creationId="{51B01909-73B8-4486-A749-C643B1D7E361}"/>
          </ac:grpSpMkLst>
        </pc:grpChg>
        <pc:grpChg chg="add">
          <ac:chgData name="Dale Dahlenburg" userId="1b4adeccf3bb43bb" providerId="LiveId" clId="{95FF424C-6254-4988-92F8-A039CAA6620C}" dt="2022-09-23T01:52:23.946" v="65" actId="26606"/>
          <ac:grpSpMkLst>
            <pc:docMk/>
            <pc:sldMk cId="2403038191" sldId="257"/>
            <ac:grpSpMk id="84" creationId="{06B4C967-D337-479B-87CA-7587B7FCFF5E}"/>
          </ac:grpSpMkLst>
        </pc:grpChg>
        <pc:grpChg chg="add">
          <ac:chgData name="Dale Dahlenburg" userId="1b4adeccf3bb43bb" providerId="LiveId" clId="{95FF424C-6254-4988-92F8-A039CAA6620C}" dt="2022-09-23T01:52:23.946" v="65" actId="26606"/>
          <ac:grpSpMkLst>
            <pc:docMk/>
            <pc:sldMk cId="2403038191" sldId="257"/>
            <ac:grpSpMk id="94" creationId="{67CE019E-45F4-43D5-9AB7-9B668C6E6AD6}"/>
          </ac:grpSpMkLst>
        </pc:grpChg>
        <pc:picChg chg="add mod">
          <ac:chgData name="Dale Dahlenburg" userId="1b4adeccf3bb43bb" providerId="LiveId" clId="{95FF424C-6254-4988-92F8-A039CAA6620C}" dt="2022-09-23T01:52:36.412" v="71" actId="1076"/>
          <ac:picMkLst>
            <pc:docMk/>
            <pc:sldMk cId="2403038191" sldId="257"/>
            <ac:picMk id="7" creationId="{4738BD37-A654-8D00-6300-C394A2C3519B}"/>
          </ac:picMkLst>
        </pc:picChg>
        <pc:picChg chg="add mod">
          <ac:chgData name="Dale Dahlenburg" userId="1b4adeccf3bb43bb" providerId="LiveId" clId="{95FF424C-6254-4988-92F8-A039CAA6620C}" dt="2022-09-23T01:52:31.907" v="69" actId="1076"/>
          <ac:picMkLst>
            <pc:docMk/>
            <pc:sldMk cId="2403038191" sldId="257"/>
            <ac:picMk id="9" creationId="{7CAE935E-6A3F-306E-D83A-33F6F5746C6D}"/>
          </ac:picMkLst>
        </pc:picChg>
      </pc:sldChg>
      <pc:sldChg chg="addSp delSp modSp new mod setBg modClrScheme chgLayout">
        <pc:chgData name="Dale Dahlenburg" userId="1b4adeccf3bb43bb" providerId="LiveId" clId="{95FF424C-6254-4988-92F8-A039CAA6620C}" dt="2022-09-23T02:04:34.516" v="1218" actId="688"/>
        <pc:sldMkLst>
          <pc:docMk/>
          <pc:sldMk cId="469002024" sldId="258"/>
        </pc:sldMkLst>
        <pc:spChg chg="del mod ord">
          <ac:chgData name="Dale Dahlenburg" userId="1b4adeccf3bb43bb" providerId="LiveId" clId="{95FF424C-6254-4988-92F8-A039CAA6620C}" dt="2022-09-23T01:55:28.183" v="264" actId="700"/>
          <ac:spMkLst>
            <pc:docMk/>
            <pc:sldMk cId="469002024" sldId="258"/>
            <ac:spMk id="2" creationId="{3BC4BAEF-5C8A-92E0-065B-325A909DB4FE}"/>
          </ac:spMkLst>
        </pc:spChg>
        <pc:spChg chg="del mod ord">
          <ac:chgData name="Dale Dahlenburg" userId="1b4adeccf3bb43bb" providerId="LiveId" clId="{95FF424C-6254-4988-92F8-A039CAA6620C}" dt="2022-09-23T01:55:28.183" v="264" actId="700"/>
          <ac:spMkLst>
            <pc:docMk/>
            <pc:sldMk cId="469002024" sldId="258"/>
            <ac:spMk id="3" creationId="{B495D47E-17AC-F71D-A6E4-B763CC4392CD}"/>
          </ac:spMkLst>
        </pc:spChg>
        <pc:spChg chg="add del mod ord">
          <ac:chgData name="Dale Dahlenburg" userId="1b4adeccf3bb43bb" providerId="LiveId" clId="{95FF424C-6254-4988-92F8-A039CAA6620C}" dt="2022-09-23T01:56:36.769" v="292" actId="478"/>
          <ac:spMkLst>
            <pc:docMk/>
            <pc:sldMk cId="469002024" sldId="258"/>
            <ac:spMk id="4" creationId="{83BB3DF0-3207-DCF3-4A38-BFEA362D4807}"/>
          </ac:spMkLst>
        </pc:spChg>
        <pc:spChg chg="add del mod ord">
          <ac:chgData name="Dale Dahlenburg" userId="1b4adeccf3bb43bb" providerId="LiveId" clId="{95FF424C-6254-4988-92F8-A039CAA6620C}" dt="2022-09-23T01:55:33.934" v="265"/>
          <ac:spMkLst>
            <pc:docMk/>
            <pc:sldMk cId="469002024" sldId="258"/>
            <ac:spMk id="5" creationId="{B4BE1442-D2B7-1CF6-C1EF-DB45E3289879}"/>
          </ac:spMkLst>
        </pc:spChg>
        <pc:spChg chg="add del mod ord">
          <ac:chgData name="Dale Dahlenburg" userId="1b4adeccf3bb43bb" providerId="LiveId" clId="{95FF424C-6254-4988-92F8-A039CAA6620C}" dt="2022-09-23T01:55:36.868" v="268"/>
          <ac:spMkLst>
            <pc:docMk/>
            <pc:sldMk cId="469002024" sldId="258"/>
            <ac:spMk id="6" creationId="{1DECC3C5-D068-4D17-D568-A5495703C741}"/>
          </ac:spMkLst>
        </pc:spChg>
        <pc:spChg chg="add del mod">
          <ac:chgData name="Dale Dahlenburg" userId="1b4adeccf3bb43bb" providerId="LiveId" clId="{95FF424C-6254-4988-92F8-A039CAA6620C}" dt="2022-09-23T01:56:45.666" v="294" actId="478"/>
          <ac:spMkLst>
            <pc:docMk/>
            <pc:sldMk cId="469002024" sldId="258"/>
            <ac:spMk id="12" creationId="{DB5ACA90-D6AF-A2BB-B060-F72723474770}"/>
          </ac:spMkLst>
        </pc:spChg>
        <pc:spChg chg="add del mod">
          <ac:chgData name="Dale Dahlenburg" userId="1b4adeccf3bb43bb" providerId="LiveId" clId="{95FF424C-6254-4988-92F8-A039CAA6620C}" dt="2022-09-23T01:56:45.667" v="296"/>
          <ac:spMkLst>
            <pc:docMk/>
            <pc:sldMk cId="469002024" sldId="258"/>
            <ac:spMk id="13" creationId="{0A80936E-F165-478F-D81E-90810F7EA02E}"/>
          </ac:spMkLst>
        </pc:spChg>
        <pc:spChg chg="add mod">
          <ac:chgData name="Dale Dahlenburg" userId="1b4adeccf3bb43bb" providerId="LiveId" clId="{95FF424C-6254-4988-92F8-A039CAA6620C}" dt="2022-09-23T02:01:26.590" v="1037" actId="1076"/>
          <ac:spMkLst>
            <pc:docMk/>
            <pc:sldMk cId="469002024" sldId="258"/>
            <ac:spMk id="14" creationId="{2E3A4BDB-9E1E-FD89-80C1-93921C718999}"/>
          </ac:spMkLst>
        </pc:spChg>
        <pc:spChg chg="add">
          <ac:chgData name="Dale Dahlenburg" userId="1b4adeccf3bb43bb" providerId="LiveId" clId="{95FF424C-6254-4988-92F8-A039CAA6620C}" dt="2022-09-23T01:55:47.980" v="270" actId="26606"/>
          <ac:spMkLst>
            <pc:docMk/>
            <pc:sldMk cId="469002024" sldId="258"/>
            <ac:spMk id="15" creationId="{435959F4-53DA-47FF-BC24-1E5B75C69876}"/>
          </ac:spMkLst>
        </pc:spChg>
        <pc:spChg chg="add mod">
          <ac:chgData name="Dale Dahlenburg" userId="1b4adeccf3bb43bb" providerId="LiveId" clId="{95FF424C-6254-4988-92F8-A039CAA6620C}" dt="2022-09-23T02:01:30.027" v="1038" actId="1076"/>
          <ac:spMkLst>
            <pc:docMk/>
            <pc:sldMk cId="469002024" sldId="258"/>
            <ac:spMk id="16" creationId="{AE1487CB-1333-DD13-AE8A-5A666CAF5365}"/>
          </ac:spMkLst>
        </pc:spChg>
        <pc:spChg chg="add">
          <ac:chgData name="Dale Dahlenburg" userId="1b4adeccf3bb43bb" providerId="LiveId" clId="{95FF424C-6254-4988-92F8-A039CAA6620C}" dt="2022-09-23T01:55:47.980" v="270" actId="26606"/>
          <ac:spMkLst>
            <pc:docMk/>
            <pc:sldMk cId="469002024" sldId="258"/>
            <ac:spMk id="26" creationId="{59226104-0061-4319-8237-9C001BF85D49}"/>
          </ac:spMkLst>
        </pc:spChg>
        <pc:spChg chg="add">
          <ac:chgData name="Dale Dahlenburg" userId="1b4adeccf3bb43bb" providerId="LiveId" clId="{95FF424C-6254-4988-92F8-A039CAA6620C}" dt="2022-09-23T01:55:47.980" v="270" actId="26606"/>
          <ac:spMkLst>
            <pc:docMk/>
            <pc:sldMk cId="469002024" sldId="258"/>
            <ac:spMk id="36" creationId="{A5D0B0D3-D735-4619-AA45-B57B791E1744}"/>
          </ac:spMkLst>
        </pc:spChg>
        <pc:spChg chg="add">
          <ac:chgData name="Dale Dahlenburg" userId="1b4adeccf3bb43bb" providerId="LiveId" clId="{95FF424C-6254-4988-92F8-A039CAA6620C}" dt="2022-09-23T01:55:47.980" v="270" actId="26606"/>
          <ac:spMkLst>
            <pc:docMk/>
            <pc:sldMk cId="469002024" sldId="258"/>
            <ac:spMk id="38" creationId="{D1DEB8A1-0BB8-48FD-8739-36D42B5F2E9C}"/>
          </ac:spMkLst>
        </pc:spChg>
        <pc:spChg chg="add">
          <ac:chgData name="Dale Dahlenburg" userId="1b4adeccf3bb43bb" providerId="LiveId" clId="{95FF424C-6254-4988-92F8-A039CAA6620C}" dt="2022-09-23T01:55:47.980" v="270" actId="26606"/>
          <ac:spMkLst>
            <pc:docMk/>
            <pc:sldMk cId="469002024" sldId="258"/>
            <ac:spMk id="48" creationId="{8E888BFA-FA2E-44AF-9D7B-16D609CD43A8}"/>
          </ac:spMkLst>
        </pc:spChg>
        <pc:grpChg chg="add">
          <ac:chgData name="Dale Dahlenburg" userId="1b4adeccf3bb43bb" providerId="LiveId" clId="{95FF424C-6254-4988-92F8-A039CAA6620C}" dt="2022-09-23T01:55:47.980" v="270" actId="26606"/>
          <ac:grpSpMkLst>
            <pc:docMk/>
            <pc:sldMk cId="469002024" sldId="258"/>
            <ac:grpSpMk id="17" creationId="{A7CF83E8-F6F0-41E3-B580-7412A04DDFB5}"/>
          </ac:grpSpMkLst>
        </pc:grpChg>
        <pc:grpChg chg="add">
          <ac:chgData name="Dale Dahlenburg" userId="1b4adeccf3bb43bb" providerId="LiveId" clId="{95FF424C-6254-4988-92F8-A039CAA6620C}" dt="2022-09-23T01:55:47.980" v="270" actId="26606"/>
          <ac:grpSpMkLst>
            <pc:docMk/>
            <pc:sldMk cId="469002024" sldId="258"/>
            <ac:grpSpMk id="28" creationId="{51B01909-73B8-4486-A749-C643B1D7E361}"/>
          </ac:grpSpMkLst>
        </pc:grpChg>
        <pc:grpChg chg="add">
          <ac:chgData name="Dale Dahlenburg" userId="1b4adeccf3bb43bb" providerId="LiveId" clId="{95FF424C-6254-4988-92F8-A039CAA6620C}" dt="2022-09-23T01:55:47.980" v="270" actId="26606"/>
          <ac:grpSpMkLst>
            <pc:docMk/>
            <pc:sldMk cId="469002024" sldId="258"/>
            <ac:grpSpMk id="40" creationId="{06B4C967-D337-479B-87CA-7587B7FCFF5E}"/>
          </ac:grpSpMkLst>
        </pc:grpChg>
        <pc:grpChg chg="add">
          <ac:chgData name="Dale Dahlenburg" userId="1b4adeccf3bb43bb" providerId="LiveId" clId="{95FF424C-6254-4988-92F8-A039CAA6620C}" dt="2022-09-23T01:55:47.980" v="270" actId="26606"/>
          <ac:grpSpMkLst>
            <pc:docMk/>
            <pc:sldMk cId="469002024" sldId="258"/>
            <ac:grpSpMk id="50" creationId="{67CE019E-45F4-43D5-9AB7-9B668C6E6AD6}"/>
          </ac:grpSpMkLst>
        </pc:grpChg>
        <pc:picChg chg="add mod">
          <ac:chgData name="Dale Dahlenburg" userId="1b4adeccf3bb43bb" providerId="LiveId" clId="{95FF424C-6254-4988-92F8-A039CAA6620C}" dt="2022-09-23T01:55:47.980" v="270" actId="26606"/>
          <ac:picMkLst>
            <pc:docMk/>
            <pc:sldMk cId="469002024" sldId="258"/>
            <ac:picMk id="8" creationId="{47B973D1-877B-B645-F1EA-451108E9B807}"/>
          </ac:picMkLst>
        </pc:picChg>
        <pc:picChg chg="add mod ord">
          <ac:chgData name="Dale Dahlenburg" userId="1b4adeccf3bb43bb" providerId="LiveId" clId="{95FF424C-6254-4988-92F8-A039CAA6620C}" dt="2022-09-23T02:03:53.283" v="1206" actId="170"/>
          <ac:picMkLst>
            <pc:docMk/>
            <pc:sldMk cId="469002024" sldId="258"/>
            <ac:picMk id="10" creationId="{11268E07-3D1D-49B0-86A1-820AD177BDB1}"/>
          </ac:picMkLst>
        </pc:picChg>
        <pc:picChg chg="add mod ord">
          <ac:chgData name="Dale Dahlenburg" userId="1b4adeccf3bb43bb" providerId="LiveId" clId="{95FF424C-6254-4988-92F8-A039CAA6620C}" dt="2022-09-23T02:04:07.519" v="1210" actId="1076"/>
          <ac:picMkLst>
            <pc:docMk/>
            <pc:sldMk cId="469002024" sldId="258"/>
            <ac:picMk id="25" creationId="{C3AB170B-CC63-BF73-B573-9BAED4A96FDD}"/>
          </ac:picMkLst>
        </pc:picChg>
        <pc:picChg chg="add mod ord">
          <ac:chgData name="Dale Dahlenburg" userId="1b4adeccf3bb43bb" providerId="LiveId" clId="{95FF424C-6254-4988-92F8-A039CAA6620C}" dt="2022-09-23T02:04:34.516" v="1218" actId="688"/>
          <ac:picMkLst>
            <pc:docMk/>
            <pc:sldMk cId="469002024" sldId="258"/>
            <ac:picMk id="27" creationId="{E91DAFD4-1423-6E1F-4897-6CD1C3310E2B}"/>
          </ac:picMkLst>
        </pc:picChg>
      </pc:sldChg>
      <pc:sldChg chg="addSp delSp modSp new mod">
        <pc:chgData name="Dale Dahlenburg" userId="1b4adeccf3bb43bb" providerId="LiveId" clId="{95FF424C-6254-4988-92F8-A039CAA6620C}" dt="2022-09-23T02:22:07.087" v="2107" actId="255"/>
        <pc:sldMkLst>
          <pc:docMk/>
          <pc:sldMk cId="3005380895" sldId="259"/>
        </pc:sldMkLst>
        <pc:spChg chg="mod">
          <ac:chgData name="Dale Dahlenburg" userId="1b4adeccf3bb43bb" providerId="LiveId" clId="{95FF424C-6254-4988-92F8-A039CAA6620C}" dt="2022-09-23T02:22:07.087" v="2107" actId="255"/>
          <ac:spMkLst>
            <pc:docMk/>
            <pc:sldMk cId="3005380895" sldId="259"/>
            <ac:spMk id="2" creationId="{2D91ACAB-DC82-4C1A-433A-8544C8714EEB}"/>
          </ac:spMkLst>
        </pc:spChg>
        <pc:spChg chg="del">
          <ac:chgData name="Dale Dahlenburg" userId="1b4adeccf3bb43bb" providerId="LiveId" clId="{95FF424C-6254-4988-92F8-A039CAA6620C}" dt="2022-09-23T02:01:45.788" v="1040"/>
          <ac:spMkLst>
            <pc:docMk/>
            <pc:sldMk cId="3005380895" sldId="259"/>
            <ac:spMk id="3" creationId="{97F0CE05-DF88-2EC2-87F9-4D914644A091}"/>
          </ac:spMkLst>
        </pc:spChg>
        <pc:spChg chg="mod">
          <ac:chgData name="Dale Dahlenburg" userId="1b4adeccf3bb43bb" providerId="LiveId" clId="{95FF424C-6254-4988-92F8-A039CAA6620C}" dt="2022-09-23T02:05:46.253" v="1486" actId="20577"/>
          <ac:spMkLst>
            <pc:docMk/>
            <pc:sldMk cId="3005380895" sldId="259"/>
            <ac:spMk id="4" creationId="{7AB01CEA-1553-BBCA-AFC8-C19BC1006495}"/>
          </ac:spMkLst>
        </pc:spChg>
        <pc:picChg chg="add mod">
          <ac:chgData name="Dale Dahlenburg" userId="1b4adeccf3bb43bb" providerId="LiveId" clId="{95FF424C-6254-4988-92F8-A039CAA6620C}" dt="2022-09-23T02:01:48.375" v="1042" actId="962"/>
          <ac:picMkLst>
            <pc:docMk/>
            <pc:sldMk cId="3005380895" sldId="259"/>
            <ac:picMk id="6" creationId="{25A33182-AD7E-871B-2B89-D49C6ED7DA75}"/>
          </ac:picMkLst>
        </pc:picChg>
        <pc:picChg chg="add mod">
          <ac:chgData name="Dale Dahlenburg" userId="1b4adeccf3bb43bb" providerId="LiveId" clId="{95FF424C-6254-4988-92F8-A039CAA6620C}" dt="2022-09-23T02:02:49.807" v="1190" actId="1076"/>
          <ac:picMkLst>
            <pc:docMk/>
            <pc:sldMk cId="3005380895" sldId="259"/>
            <ac:picMk id="7" creationId="{F2FFCBE2-3C1E-0BAD-B255-D4B4D1910D96}"/>
          </ac:picMkLst>
        </pc:picChg>
      </pc:sldChg>
      <pc:sldChg chg="addSp delSp modSp new mod setBg">
        <pc:chgData name="Dale Dahlenburg" userId="1b4adeccf3bb43bb" providerId="LiveId" clId="{95FF424C-6254-4988-92F8-A039CAA6620C}" dt="2022-09-24T03:44:02.233" v="2572" actId="20577"/>
        <pc:sldMkLst>
          <pc:docMk/>
          <pc:sldMk cId="3941497524" sldId="260"/>
        </pc:sldMkLst>
        <pc:spChg chg="mod">
          <ac:chgData name="Dale Dahlenburg" userId="1b4adeccf3bb43bb" providerId="LiveId" clId="{95FF424C-6254-4988-92F8-A039CAA6620C}" dt="2022-09-23T02:21:54.832" v="2105" actId="255"/>
          <ac:spMkLst>
            <pc:docMk/>
            <pc:sldMk cId="3941497524" sldId="260"/>
            <ac:spMk id="2" creationId="{D79D4BE9-FF22-FA76-429C-D2CDF23DFC8A}"/>
          </ac:spMkLst>
        </pc:spChg>
        <pc:spChg chg="del">
          <ac:chgData name="Dale Dahlenburg" userId="1b4adeccf3bb43bb" providerId="LiveId" clId="{95FF424C-6254-4988-92F8-A039CAA6620C}" dt="2022-09-23T02:10:55.947" v="1506"/>
          <ac:spMkLst>
            <pc:docMk/>
            <pc:sldMk cId="3941497524" sldId="260"/>
            <ac:spMk id="3" creationId="{F7942671-2EC9-F89D-5439-3100A577A5E3}"/>
          </ac:spMkLst>
        </pc:spChg>
        <pc:spChg chg="del">
          <ac:chgData name="Dale Dahlenburg" userId="1b4adeccf3bb43bb" providerId="LiveId" clId="{95FF424C-6254-4988-92F8-A039CAA6620C}" dt="2022-09-23T02:10:57.531" v="1507"/>
          <ac:spMkLst>
            <pc:docMk/>
            <pc:sldMk cId="3941497524" sldId="260"/>
            <ac:spMk id="4" creationId="{78A96FA8-6760-B806-B054-7845BD5877F6}"/>
          </ac:spMkLst>
        </pc:spChg>
        <pc:spChg chg="add del mod">
          <ac:chgData name="Dale Dahlenburg" userId="1b4adeccf3bb43bb" providerId="LiveId" clId="{95FF424C-6254-4988-92F8-A039CAA6620C}" dt="2022-09-23T02:12:50.667" v="1526"/>
          <ac:spMkLst>
            <pc:docMk/>
            <pc:sldMk cId="3941497524" sldId="260"/>
            <ac:spMk id="12" creationId="{F1B0F70A-4639-42FE-C86C-93E946AB5260}"/>
          </ac:spMkLst>
        </pc:spChg>
        <pc:spChg chg="add mod">
          <ac:chgData name="Dale Dahlenburg" userId="1b4adeccf3bb43bb" providerId="LiveId" clId="{95FF424C-6254-4988-92F8-A039CAA6620C}" dt="2022-09-24T03:44:02.233" v="2572" actId="20577"/>
          <ac:spMkLst>
            <pc:docMk/>
            <pc:sldMk cId="3941497524" sldId="260"/>
            <ac:spMk id="18" creationId="{F88A60EC-4945-2A37-6BE1-3DDB09712326}"/>
          </ac:spMkLst>
        </pc:spChg>
        <pc:spChg chg="add">
          <ac:chgData name="Dale Dahlenburg" userId="1b4adeccf3bb43bb" providerId="LiveId" clId="{95FF424C-6254-4988-92F8-A039CAA6620C}" dt="2022-09-23T02:13:13.589" v="1532" actId="26606"/>
          <ac:spMkLst>
            <pc:docMk/>
            <pc:sldMk cId="3941497524" sldId="260"/>
            <ac:spMk id="21" creationId="{435959F4-53DA-47FF-BC24-1E5B75C69876}"/>
          </ac:spMkLst>
        </pc:spChg>
        <pc:spChg chg="add">
          <ac:chgData name="Dale Dahlenburg" userId="1b4adeccf3bb43bb" providerId="LiveId" clId="{95FF424C-6254-4988-92F8-A039CAA6620C}" dt="2022-09-23T02:13:13.589" v="1532" actId="26606"/>
          <ac:spMkLst>
            <pc:docMk/>
            <pc:sldMk cId="3941497524" sldId="260"/>
            <ac:spMk id="32" creationId="{59226104-0061-4319-8237-9C001BF85D49}"/>
          </ac:spMkLst>
        </pc:spChg>
        <pc:spChg chg="add">
          <ac:chgData name="Dale Dahlenburg" userId="1b4adeccf3bb43bb" providerId="LiveId" clId="{95FF424C-6254-4988-92F8-A039CAA6620C}" dt="2022-09-23T02:13:13.589" v="1532" actId="26606"/>
          <ac:spMkLst>
            <pc:docMk/>
            <pc:sldMk cId="3941497524" sldId="260"/>
            <ac:spMk id="42" creationId="{142D98E1-37D2-4470-BF74-845E897954C6}"/>
          </ac:spMkLst>
        </pc:spChg>
        <pc:spChg chg="add">
          <ac:chgData name="Dale Dahlenburg" userId="1b4adeccf3bb43bb" providerId="LiveId" clId="{95FF424C-6254-4988-92F8-A039CAA6620C}" dt="2022-09-23T02:13:13.589" v="1532" actId="26606"/>
          <ac:spMkLst>
            <pc:docMk/>
            <pc:sldMk cId="3941497524" sldId="260"/>
            <ac:spMk id="52" creationId="{E1BEDD21-8CC9-4E04-B8CF-CE59786DFB3A}"/>
          </ac:spMkLst>
        </pc:spChg>
        <pc:grpChg chg="add">
          <ac:chgData name="Dale Dahlenburg" userId="1b4adeccf3bb43bb" providerId="LiveId" clId="{95FF424C-6254-4988-92F8-A039CAA6620C}" dt="2022-09-23T02:13:13.589" v="1532" actId="26606"/>
          <ac:grpSpMkLst>
            <pc:docMk/>
            <pc:sldMk cId="3941497524" sldId="260"/>
            <ac:grpSpMk id="23" creationId="{A7CF83E8-F6F0-41E3-B580-7412A04DDFB5}"/>
          </ac:grpSpMkLst>
        </pc:grpChg>
        <pc:grpChg chg="add">
          <ac:chgData name="Dale Dahlenburg" userId="1b4adeccf3bb43bb" providerId="LiveId" clId="{95FF424C-6254-4988-92F8-A039CAA6620C}" dt="2022-09-23T02:13:13.589" v="1532" actId="26606"/>
          <ac:grpSpMkLst>
            <pc:docMk/>
            <pc:sldMk cId="3941497524" sldId="260"/>
            <ac:grpSpMk id="34" creationId="{AC552FEA-472E-4E74-B31D-531852C1908D}"/>
          </ac:grpSpMkLst>
        </pc:grpChg>
        <pc:grpChg chg="add">
          <ac:chgData name="Dale Dahlenburg" userId="1b4adeccf3bb43bb" providerId="LiveId" clId="{95FF424C-6254-4988-92F8-A039CAA6620C}" dt="2022-09-23T02:13:13.589" v="1532" actId="26606"/>
          <ac:grpSpMkLst>
            <pc:docMk/>
            <pc:sldMk cId="3941497524" sldId="260"/>
            <ac:grpSpMk id="44" creationId="{2EDC2578-BDB0-4118-975D-CFCE02823D48}"/>
          </ac:grpSpMkLst>
        </pc:grpChg>
        <pc:grpChg chg="add">
          <ac:chgData name="Dale Dahlenburg" userId="1b4adeccf3bb43bb" providerId="LiveId" clId="{95FF424C-6254-4988-92F8-A039CAA6620C}" dt="2022-09-23T02:13:13.589" v="1532" actId="26606"/>
          <ac:grpSpMkLst>
            <pc:docMk/>
            <pc:sldMk cId="3941497524" sldId="260"/>
            <ac:grpSpMk id="54" creationId="{A6DA475A-533E-4A16-A83E-0171FFB6D8BA}"/>
          </ac:grpSpMkLst>
        </pc:grpChg>
        <pc:picChg chg="add del mod">
          <ac:chgData name="Dale Dahlenburg" userId="1b4adeccf3bb43bb" providerId="LiveId" clId="{95FF424C-6254-4988-92F8-A039CAA6620C}" dt="2022-09-23T02:12:19.780" v="1521" actId="478"/>
          <ac:picMkLst>
            <pc:docMk/>
            <pc:sldMk cId="3941497524" sldId="260"/>
            <ac:picMk id="6" creationId="{A7F41BED-EEFA-AC07-0F14-715D1D02613B}"/>
          </ac:picMkLst>
        </pc:picChg>
        <pc:picChg chg="add mod">
          <ac:chgData name="Dale Dahlenburg" userId="1b4adeccf3bb43bb" providerId="LiveId" clId="{95FF424C-6254-4988-92F8-A039CAA6620C}" dt="2022-09-23T02:15:28.781" v="1898" actId="1076"/>
          <ac:picMkLst>
            <pc:docMk/>
            <pc:sldMk cId="3941497524" sldId="260"/>
            <ac:picMk id="8" creationId="{9918DC07-2B8D-3F70-D7D9-9AE58A5EB7CA}"/>
          </ac:picMkLst>
        </pc:picChg>
        <pc:picChg chg="add del mod">
          <ac:chgData name="Dale Dahlenburg" userId="1b4adeccf3bb43bb" providerId="LiveId" clId="{95FF424C-6254-4988-92F8-A039CAA6620C}" dt="2022-09-23T02:12:53.760" v="1530" actId="478"/>
          <ac:picMkLst>
            <pc:docMk/>
            <pc:sldMk cId="3941497524" sldId="260"/>
            <ac:picMk id="10" creationId="{88CFB14D-7A24-CB23-CAEF-DD6E4EAF72FE}"/>
          </ac:picMkLst>
        </pc:picChg>
        <pc:picChg chg="add mod">
          <ac:chgData name="Dale Dahlenburg" userId="1b4adeccf3bb43bb" providerId="LiveId" clId="{95FF424C-6254-4988-92F8-A039CAA6620C}" dt="2022-09-23T02:13:13.589" v="1532" actId="26606"/>
          <ac:picMkLst>
            <pc:docMk/>
            <pc:sldMk cId="3941497524" sldId="260"/>
            <ac:picMk id="14" creationId="{E7D35B60-316D-0A67-CC08-CECCB1A062B0}"/>
          </ac:picMkLst>
        </pc:picChg>
      </pc:sldChg>
      <pc:sldChg chg="addSp delSp modSp new del mod">
        <pc:chgData name="Dale Dahlenburg" userId="1b4adeccf3bb43bb" providerId="LiveId" clId="{95FF424C-6254-4988-92F8-A039CAA6620C}" dt="2022-09-23T02:16:55.025" v="1903" actId="47"/>
        <pc:sldMkLst>
          <pc:docMk/>
          <pc:sldMk cId="1924870260" sldId="261"/>
        </pc:sldMkLst>
        <pc:spChg chg="mod">
          <ac:chgData name="Dale Dahlenburg" userId="1b4adeccf3bb43bb" providerId="LiveId" clId="{95FF424C-6254-4988-92F8-A039CAA6620C}" dt="2022-09-23T02:16:16.549" v="1902" actId="962"/>
          <ac:spMkLst>
            <pc:docMk/>
            <pc:sldMk cId="1924870260" sldId="261"/>
            <ac:spMk id="2" creationId="{2BA6B8E7-5448-3373-CA6E-9CDB9BB0C519}"/>
          </ac:spMkLst>
        </pc:spChg>
        <pc:spChg chg="del">
          <ac:chgData name="Dale Dahlenburg" userId="1b4adeccf3bb43bb" providerId="LiveId" clId="{95FF424C-6254-4988-92F8-A039CAA6620C}" dt="2022-09-23T02:16:14.179" v="1900"/>
          <ac:spMkLst>
            <pc:docMk/>
            <pc:sldMk cId="1924870260" sldId="261"/>
            <ac:spMk id="3" creationId="{3C658E5A-F776-E715-AA52-EBF50F9F2757}"/>
          </ac:spMkLst>
        </pc:spChg>
        <pc:picChg chg="add mod">
          <ac:chgData name="Dale Dahlenburg" userId="1b4adeccf3bb43bb" providerId="LiveId" clId="{95FF424C-6254-4988-92F8-A039CAA6620C}" dt="2022-09-23T02:16:16.549" v="1901" actId="27614"/>
          <ac:picMkLst>
            <pc:docMk/>
            <pc:sldMk cId="1924870260" sldId="261"/>
            <ac:picMk id="5" creationId="{3D413D36-1F95-8EFD-83B8-DDD7DF3D705D}"/>
          </ac:picMkLst>
        </pc:picChg>
      </pc:sldChg>
      <pc:sldChg chg="addSp delSp modSp new mod setBg">
        <pc:chgData name="Dale Dahlenburg" userId="1b4adeccf3bb43bb" providerId="LiveId" clId="{95FF424C-6254-4988-92F8-A039CAA6620C}" dt="2022-09-24T04:41:07.269" v="2607" actId="20577"/>
        <pc:sldMkLst>
          <pc:docMk/>
          <pc:sldMk cId="2521514383" sldId="261"/>
        </pc:sldMkLst>
        <pc:spChg chg="mod">
          <ac:chgData name="Dale Dahlenburg" userId="1b4adeccf3bb43bb" providerId="LiveId" clId="{95FF424C-6254-4988-92F8-A039CAA6620C}" dt="2022-09-23T02:22:00.420" v="2106" actId="255"/>
          <ac:spMkLst>
            <pc:docMk/>
            <pc:sldMk cId="2521514383" sldId="261"/>
            <ac:spMk id="2" creationId="{A919FF0C-9E82-DADE-2AD4-E75E4EB4CCA2}"/>
          </ac:spMkLst>
        </pc:spChg>
        <pc:spChg chg="del">
          <ac:chgData name="Dale Dahlenburg" userId="1b4adeccf3bb43bb" providerId="LiveId" clId="{95FF424C-6254-4988-92F8-A039CAA6620C}" dt="2022-09-23T02:19:47.730" v="1916"/>
          <ac:spMkLst>
            <pc:docMk/>
            <pc:sldMk cId="2521514383" sldId="261"/>
            <ac:spMk id="3" creationId="{506A1962-768F-0947-CDC6-C30750FCF5CD}"/>
          </ac:spMkLst>
        </pc:spChg>
        <pc:spChg chg="del">
          <ac:chgData name="Dale Dahlenburg" userId="1b4adeccf3bb43bb" providerId="LiveId" clId="{95FF424C-6254-4988-92F8-A039CAA6620C}" dt="2022-09-23T02:19:49.113" v="1919"/>
          <ac:spMkLst>
            <pc:docMk/>
            <pc:sldMk cId="2521514383" sldId="261"/>
            <ac:spMk id="4" creationId="{A7D1C523-E769-08C2-80DF-1863F09E658A}"/>
          </ac:spMkLst>
        </pc:spChg>
        <pc:spChg chg="add mod">
          <ac:chgData name="Dale Dahlenburg" userId="1b4adeccf3bb43bb" providerId="LiveId" clId="{95FF424C-6254-4988-92F8-A039CAA6620C}" dt="2022-09-24T04:41:07.269" v="2607" actId="20577"/>
          <ac:spMkLst>
            <pc:docMk/>
            <pc:sldMk cId="2521514383" sldId="261"/>
            <ac:spMk id="14" creationId="{FCF74659-D083-8795-AA87-61D15278E1E6}"/>
          </ac:spMkLst>
        </pc:spChg>
        <pc:spChg chg="add">
          <ac:chgData name="Dale Dahlenburg" userId="1b4adeccf3bb43bb" providerId="LiveId" clId="{95FF424C-6254-4988-92F8-A039CAA6620C}" dt="2022-09-23T02:20:02.954" v="1925" actId="26606"/>
          <ac:spMkLst>
            <pc:docMk/>
            <pc:sldMk cId="2521514383" sldId="261"/>
            <ac:spMk id="17" creationId="{435959F4-53DA-47FF-BC24-1E5B75C69876}"/>
          </ac:spMkLst>
        </pc:spChg>
        <pc:spChg chg="add">
          <ac:chgData name="Dale Dahlenburg" userId="1b4adeccf3bb43bb" providerId="LiveId" clId="{95FF424C-6254-4988-92F8-A039CAA6620C}" dt="2022-09-23T02:20:02.954" v="1925" actId="26606"/>
          <ac:spMkLst>
            <pc:docMk/>
            <pc:sldMk cId="2521514383" sldId="261"/>
            <ac:spMk id="28" creationId="{59226104-0061-4319-8237-9C001BF85D49}"/>
          </ac:spMkLst>
        </pc:spChg>
        <pc:spChg chg="add">
          <ac:chgData name="Dale Dahlenburg" userId="1b4adeccf3bb43bb" providerId="LiveId" clId="{95FF424C-6254-4988-92F8-A039CAA6620C}" dt="2022-09-23T02:20:02.954" v="1925" actId="26606"/>
          <ac:spMkLst>
            <pc:docMk/>
            <pc:sldMk cId="2521514383" sldId="261"/>
            <ac:spMk id="38" creationId="{142D98E1-37D2-4470-BF74-845E897954C6}"/>
          </ac:spMkLst>
        </pc:spChg>
        <pc:spChg chg="add">
          <ac:chgData name="Dale Dahlenburg" userId="1b4adeccf3bb43bb" providerId="LiveId" clId="{95FF424C-6254-4988-92F8-A039CAA6620C}" dt="2022-09-23T02:20:02.954" v="1925" actId="26606"/>
          <ac:spMkLst>
            <pc:docMk/>
            <pc:sldMk cId="2521514383" sldId="261"/>
            <ac:spMk id="48" creationId="{E1BEDD21-8CC9-4E04-B8CF-CE59786DFB3A}"/>
          </ac:spMkLst>
        </pc:spChg>
        <pc:grpChg chg="add">
          <ac:chgData name="Dale Dahlenburg" userId="1b4adeccf3bb43bb" providerId="LiveId" clId="{95FF424C-6254-4988-92F8-A039CAA6620C}" dt="2022-09-23T02:20:02.954" v="1925" actId="26606"/>
          <ac:grpSpMkLst>
            <pc:docMk/>
            <pc:sldMk cId="2521514383" sldId="261"/>
            <ac:grpSpMk id="19" creationId="{A7CF83E8-F6F0-41E3-B580-7412A04DDFB5}"/>
          </ac:grpSpMkLst>
        </pc:grpChg>
        <pc:grpChg chg="add">
          <ac:chgData name="Dale Dahlenburg" userId="1b4adeccf3bb43bb" providerId="LiveId" clId="{95FF424C-6254-4988-92F8-A039CAA6620C}" dt="2022-09-23T02:20:02.954" v="1925" actId="26606"/>
          <ac:grpSpMkLst>
            <pc:docMk/>
            <pc:sldMk cId="2521514383" sldId="261"/>
            <ac:grpSpMk id="30" creationId="{AC552FEA-472E-4E74-B31D-531852C1908D}"/>
          </ac:grpSpMkLst>
        </pc:grpChg>
        <pc:grpChg chg="add">
          <ac:chgData name="Dale Dahlenburg" userId="1b4adeccf3bb43bb" providerId="LiveId" clId="{95FF424C-6254-4988-92F8-A039CAA6620C}" dt="2022-09-23T02:20:02.954" v="1925" actId="26606"/>
          <ac:grpSpMkLst>
            <pc:docMk/>
            <pc:sldMk cId="2521514383" sldId="261"/>
            <ac:grpSpMk id="40" creationId="{2EDC2578-BDB0-4118-975D-CFCE02823D48}"/>
          </ac:grpSpMkLst>
        </pc:grpChg>
        <pc:grpChg chg="add">
          <ac:chgData name="Dale Dahlenburg" userId="1b4adeccf3bb43bb" providerId="LiveId" clId="{95FF424C-6254-4988-92F8-A039CAA6620C}" dt="2022-09-23T02:20:02.954" v="1925" actId="26606"/>
          <ac:grpSpMkLst>
            <pc:docMk/>
            <pc:sldMk cId="2521514383" sldId="261"/>
            <ac:grpSpMk id="50" creationId="{A6DA475A-533E-4A16-A83E-0171FFB6D8BA}"/>
          </ac:grpSpMkLst>
        </pc:grpChg>
        <pc:picChg chg="add mod ord">
          <ac:chgData name="Dale Dahlenburg" userId="1b4adeccf3bb43bb" providerId="LiveId" clId="{95FF424C-6254-4988-92F8-A039CAA6620C}" dt="2022-09-23T02:20:36.033" v="1933" actId="1076"/>
          <ac:picMkLst>
            <pc:docMk/>
            <pc:sldMk cId="2521514383" sldId="261"/>
            <ac:picMk id="6" creationId="{0224D3B4-C642-9860-0359-E35BB27B1E13}"/>
          </ac:picMkLst>
        </pc:picChg>
        <pc:picChg chg="add mod ord">
          <ac:chgData name="Dale Dahlenburg" userId="1b4adeccf3bb43bb" providerId="LiveId" clId="{95FF424C-6254-4988-92F8-A039CAA6620C}" dt="2022-09-23T02:20:13.830" v="1928" actId="1076"/>
          <ac:picMkLst>
            <pc:docMk/>
            <pc:sldMk cId="2521514383" sldId="261"/>
            <ac:picMk id="8" creationId="{DFB1377A-0DD8-4117-9AE4-421468D54D63}"/>
          </ac:picMkLst>
        </pc:picChg>
        <pc:picChg chg="add mod">
          <ac:chgData name="Dale Dahlenburg" userId="1b4adeccf3bb43bb" providerId="LiveId" clId="{95FF424C-6254-4988-92F8-A039CAA6620C}" dt="2022-09-23T02:20:30.804" v="1932" actId="1076"/>
          <ac:picMkLst>
            <pc:docMk/>
            <pc:sldMk cId="2521514383" sldId="261"/>
            <ac:picMk id="10" creationId="{13256917-DC1A-1C84-5AAE-1AEFE0E421CE}"/>
          </ac:picMkLst>
        </pc:picChg>
      </pc:sldChg>
      <pc:sldChg chg="addSp delSp modSp new mod setBg">
        <pc:chgData name="Dale Dahlenburg" userId="1b4adeccf3bb43bb" providerId="LiveId" clId="{95FF424C-6254-4988-92F8-A039CAA6620C}" dt="2022-09-24T04:52:42.379" v="2612" actId="1076"/>
        <pc:sldMkLst>
          <pc:docMk/>
          <pc:sldMk cId="2503615679" sldId="262"/>
        </pc:sldMkLst>
        <pc:spChg chg="mod">
          <ac:chgData name="Dale Dahlenburg" userId="1b4adeccf3bb43bb" providerId="LiveId" clId="{95FF424C-6254-4988-92F8-A039CAA6620C}" dt="2022-09-24T04:52:36.472" v="2611" actId="1076"/>
          <ac:spMkLst>
            <pc:docMk/>
            <pc:sldMk cId="2503615679" sldId="262"/>
            <ac:spMk id="2" creationId="{85AEF440-7DF8-B638-0F6B-A77CFA2B0C5C}"/>
          </ac:spMkLst>
        </pc:spChg>
        <pc:spChg chg="del">
          <ac:chgData name="Dale Dahlenburg" userId="1b4adeccf3bb43bb" providerId="LiveId" clId="{95FF424C-6254-4988-92F8-A039CAA6620C}" dt="2022-09-24T03:31:44.039" v="2129"/>
          <ac:spMkLst>
            <pc:docMk/>
            <pc:sldMk cId="2503615679" sldId="262"/>
            <ac:spMk id="3" creationId="{DB03A6D2-A70B-005B-6115-FF340DBB0132}"/>
          </ac:spMkLst>
        </pc:spChg>
        <pc:spChg chg="del">
          <ac:chgData name="Dale Dahlenburg" userId="1b4adeccf3bb43bb" providerId="LiveId" clId="{95FF424C-6254-4988-92F8-A039CAA6620C}" dt="2022-09-24T03:31:45.604" v="2130"/>
          <ac:spMkLst>
            <pc:docMk/>
            <pc:sldMk cId="2503615679" sldId="262"/>
            <ac:spMk id="4" creationId="{0F67FAC9-CDA5-E637-CF9D-94EF07690087}"/>
          </ac:spMkLst>
        </pc:spChg>
        <pc:spChg chg="add mod">
          <ac:chgData name="Dale Dahlenburg" userId="1b4adeccf3bb43bb" providerId="LiveId" clId="{95FF424C-6254-4988-92F8-A039CAA6620C}" dt="2022-09-24T03:43:40.537" v="2566" actId="20577"/>
          <ac:spMkLst>
            <pc:docMk/>
            <pc:sldMk cId="2503615679" sldId="262"/>
            <ac:spMk id="12" creationId="{B3F1825E-D910-F4F7-C282-BD565538C03C}"/>
          </ac:spMkLst>
        </pc:spChg>
        <pc:spChg chg="add">
          <ac:chgData name="Dale Dahlenburg" userId="1b4adeccf3bb43bb" providerId="LiveId" clId="{95FF424C-6254-4988-92F8-A039CAA6620C}" dt="2022-09-24T03:34:11.679" v="2139" actId="26606"/>
          <ac:spMkLst>
            <pc:docMk/>
            <pc:sldMk cId="2503615679" sldId="262"/>
            <ac:spMk id="15" creationId="{435959F4-53DA-47FF-BC24-1E5B75C69876}"/>
          </ac:spMkLst>
        </pc:spChg>
        <pc:spChg chg="add">
          <ac:chgData name="Dale Dahlenburg" userId="1b4adeccf3bb43bb" providerId="LiveId" clId="{95FF424C-6254-4988-92F8-A039CAA6620C}" dt="2022-09-24T03:34:11.679" v="2139" actId="26606"/>
          <ac:spMkLst>
            <pc:docMk/>
            <pc:sldMk cId="2503615679" sldId="262"/>
            <ac:spMk id="26" creationId="{59226104-0061-4319-8237-9C001BF85D49}"/>
          </ac:spMkLst>
        </pc:spChg>
        <pc:spChg chg="add">
          <ac:chgData name="Dale Dahlenburg" userId="1b4adeccf3bb43bb" providerId="LiveId" clId="{95FF424C-6254-4988-92F8-A039CAA6620C}" dt="2022-09-24T03:34:11.679" v="2139" actId="26606"/>
          <ac:spMkLst>
            <pc:docMk/>
            <pc:sldMk cId="2503615679" sldId="262"/>
            <ac:spMk id="36" creationId="{142D98E1-37D2-4470-BF74-845E897954C6}"/>
          </ac:spMkLst>
        </pc:spChg>
        <pc:spChg chg="add">
          <ac:chgData name="Dale Dahlenburg" userId="1b4adeccf3bb43bb" providerId="LiveId" clId="{95FF424C-6254-4988-92F8-A039CAA6620C}" dt="2022-09-24T03:34:11.679" v="2139" actId="26606"/>
          <ac:spMkLst>
            <pc:docMk/>
            <pc:sldMk cId="2503615679" sldId="262"/>
            <ac:spMk id="46" creationId="{E1BEDD21-8CC9-4E04-B8CF-CE59786DFB3A}"/>
          </ac:spMkLst>
        </pc:spChg>
        <pc:grpChg chg="add">
          <ac:chgData name="Dale Dahlenburg" userId="1b4adeccf3bb43bb" providerId="LiveId" clId="{95FF424C-6254-4988-92F8-A039CAA6620C}" dt="2022-09-24T03:34:11.679" v="2139" actId="26606"/>
          <ac:grpSpMkLst>
            <pc:docMk/>
            <pc:sldMk cId="2503615679" sldId="262"/>
            <ac:grpSpMk id="17" creationId="{A7CF83E8-F6F0-41E3-B580-7412A04DDFB5}"/>
          </ac:grpSpMkLst>
        </pc:grpChg>
        <pc:grpChg chg="add">
          <ac:chgData name="Dale Dahlenburg" userId="1b4adeccf3bb43bb" providerId="LiveId" clId="{95FF424C-6254-4988-92F8-A039CAA6620C}" dt="2022-09-24T03:34:11.679" v="2139" actId="26606"/>
          <ac:grpSpMkLst>
            <pc:docMk/>
            <pc:sldMk cId="2503615679" sldId="262"/>
            <ac:grpSpMk id="28" creationId="{AC552FEA-472E-4E74-B31D-531852C1908D}"/>
          </ac:grpSpMkLst>
        </pc:grpChg>
        <pc:grpChg chg="add">
          <ac:chgData name="Dale Dahlenburg" userId="1b4adeccf3bb43bb" providerId="LiveId" clId="{95FF424C-6254-4988-92F8-A039CAA6620C}" dt="2022-09-24T03:34:11.679" v="2139" actId="26606"/>
          <ac:grpSpMkLst>
            <pc:docMk/>
            <pc:sldMk cId="2503615679" sldId="262"/>
            <ac:grpSpMk id="38" creationId="{2EDC2578-BDB0-4118-975D-CFCE02823D48}"/>
          </ac:grpSpMkLst>
        </pc:grpChg>
        <pc:grpChg chg="add">
          <ac:chgData name="Dale Dahlenburg" userId="1b4adeccf3bb43bb" providerId="LiveId" clId="{95FF424C-6254-4988-92F8-A039CAA6620C}" dt="2022-09-24T03:34:11.679" v="2139" actId="26606"/>
          <ac:grpSpMkLst>
            <pc:docMk/>
            <pc:sldMk cId="2503615679" sldId="262"/>
            <ac:grpSpMk id="48" creationId="{A6DA475A-533E-4A16-A83E-0171FFB6D8BA}"/>
          </ac:grpSpMkLst>
        </pc:grpChg>
        <pc:picChg chg="add mod ord">
          <ac:chgData name="Dale Dahlenburg" userId="1b4adeccf3bb43bb" providerId="LiveId" clId="{95FF424C-6254-4988-92F8-A039CAA6620C}" dt="2022-09-24T03:34:11.679" v="2139" actId="26606"/>
          <ac:picMkLst>
            <pc:docMk/>
            <pc:sldMk cId="2503615679" sldId="262"/>
            <ac:picMk id="6" creationId="{AD7C035A-0C27-1AA3-334A-81F90488EA8F}"/>
          </ac:picMkLst>
        </pc:picChg>
        <pc:picChg chg="add mod">
          <ac:chgData name="Dale Dahlenburg" userId="1b4adeccf3bb43bb" providerId="LiveId" clId="{95FF424C-6254-4988-92F8-A039CAA6620C}" dt="2022-09-24T04:52:42.379" v="2612" actId="1076"/>
          <ac:picMkLst>
            <pc:docMk/>
            <pc:sldMk cId="2503615679" sldId="262"/>
            <ac:picMk id="8" creationId="{381F9599-1D35-2183-2CAE-ACD87C636AD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9/24/2022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202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122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596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9/24/2022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77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0529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0423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9/24/2022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3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9/24/2022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80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9/24/2022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7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802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804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9/24/2022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0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1FE0A-3CD0-09AA-9C2D-EDD50C2F7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885557"/>
            <a:ext cx="4114800" cy="2215152"/>
          </a:xfrm>
        </p:spPr>
        <p:txBody>
          <a:bodyPr>
            <a:normAutofit/>
          </a:bodyPr>
          <a:lstStyle/>
          <a:p>
            <a:r>
              <a:rPr lang="en-GB" dirty="0"/>
              <a:t>Your Budget Buddy!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44CA7-B0C7-E35F-AC9C-EA24AB4E6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4114800" cy="2215152"/>
          </a:xfrm>
        </p:spPr>
        <p:txBody>
          <a:bodyPr>
            <a:normAutofit/>
          </a:bodyPr>
          <a:lstStyle/>
          <a:p>
            <a:r>
              <a:rPr lang="en-GB" dirty="0"/>
              <a:t>Who’s ready to start saving money</a:t>
            </a:r>
            <a:endParaRPr lang="en-A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 descr="A black umbrella over a piggybank">
            <a:extLst>
              <a:ext uri="{FF2B5EF4-FFF2-40B4-BE49-F238E27FC236}">
                <a16:creationId xmlns:a16="http://schemas.microsoft.com/office/drawing/2014/main" id="{B0B93F94-FFDF-5AF0-1D43-70FE0112E8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91" r="10682" b="1"/>
          <a:stretch/>
        </p:blipFill>
        <p:spPr>
          <a:xfrm>
            <a:off x="5334000" y="10"/>
            <a:ext cx="6858000" cy="6855654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2823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399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5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2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3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75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03DDE-3F03-57D5-DD9A-BEB92A0DE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623" y="1138917"/>
            <a:ext cx="4917633" cy="96704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200" dirty="0"/>
              <a:t>Walkthrough</a:t>
            </a:r>
          </a:p>
        </p:txBody>
      </p:sp>
      <p:pic>
        <p:nvPicPr>
          <p:cNvPr id="9" name="Graphic 8" descr="Footprints">
            <a:extLst>
              <a:ext uri="{FF2B5EF4-FFF2-40B4-BE49-F238E27FC236}">
                <a16:creationId xmlns:a16="http://schemas.microsoft.com/office/drawing/2014/main" id="{7CAE935E-6A3F-306E-D83A-33F6F5746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8726" y="232153"/>
            <a:ext cx="2080204" cy="2080204"/>
          </a:xfrm>
          <a:prstGeom prst="rect">
            <a:avLst/>
          </a:prstGeom>
        </p:spPr>
      </p:pic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D1DEB8A1-0BB8-48FD-8739-36D42B5F2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45620" y="-21648"/>
            <a:ext cx="1446380" cy="2080204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4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5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87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738BD37-A654-8D00-6300-C394A2C351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79" y="2455003"/>
            <a:ext cx="5696120" cy="3844881"/>
          </a:xfrm>
          <a:prstGeom prst="rect">
            <a:avLst/>
          </a:prstGeom>
        </p:spPr>
      </p:pic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8E888BFA-FA2E-44AF-9D7B-16D609CD4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752080"/>
            <a:ext cx="4192859" cy="1105920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7CE019E-45F4-43D5-9AB7-9B668C6E6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98068" y="5251713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C480AF2-3BB1-4050-B21E-AB449FE50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3E90887-79C9-41C0-B858-2F1BBDB0D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8C19F66-7FD5-40E7-9815-B07EFECA6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8" name="Graphic 12">
              <a:extLst>
                <a:ext uri="{FF2B5EF4-FFF2-40B4-BE49-F238E27FC236}">
                  <a16:creationId xmlns:a16="http://schemas.microsoft.com/office/drawing/2014/main" id="{D5C72724-3286-4EB9-9914-3494FBE16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Graphic 15">
              <a:extLst>
                <a:ext uri="{FF2B5EF4-FFF2-40B4-BE49-F238E27FC236}">
                  <a16:creationId xmlns:a16="http://schemas.microsoft.com/office/drawing/2014/main" id="{932523A8-D1B0-4E30-B39D-0D5333498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Graphic 15">
              <a:extLst>
                <a:ext uri="{FF2B5EF4-FFF2-40B4-BE49-F238E27FC236}">
                  <a16:creationId xmlns:a16="http://schemas.microsoft.com/office/drawing/2014/main" id="{2FA0DBAA-ACBC-42C4-88B2-1EBB6EC00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51AE6197-E637-4088-81E6-76DCE41A5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EA99562-B7B1-3663-46FF-592E627AE1EF}"/>
              </a:ext>
            </a:extLst>
          </p:cNvPr>
          <p:cNvSpPr txBox="1"/>
          <p:nvPr/>
        </p:nvSpPr>
        <p:spPr>
          <a:xfrm>
            <a:off x="6106069" y="3334976"/>
            <a:ext cx="5741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The main menu provides the option for users to Register, Use an existing user or quit</a:t>
            </a:r>
          </a:p>
          <a:p>
            <a:pPr marL="285750" indent="-285750">
              <a:buFontTx/>
              <a:buChar char="-"/>
            </a:pPr>
            <a:r>
              <a:rPr lang="en-GB" dirty="0"/>
              <a:t>If there are no existing users it will prompt you to Create a new one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03038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1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9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1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8" name="Content Placeholder 7" descr="Text&#10;&#10;Description automatically generated with medium confidence">
            <a:extLst>
              <a:ext uri="{FF2B5EF4-FFF2-40B4-BE49-F238E27FC236}">
                <a16:creationId xmlns:a16="http://schemas.microsoft.com/office/drawing/2014/main" id="{47B973D1-877B-B645-F1EA-451108E9B8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78" y="583710"/>
            <a:ext cx="3914292" cy="268129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1DEB8A1-0BB8-48FD-8739-36D42B5F2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45620" y="-21648"/>
            <a:ext cx="1446380" cy="2080204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0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1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3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11268E07-3D1D-49B0-86A1-820AD177BD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78" y="3573957"/>
            <a:ext cx="3914292" cy="2681290"/>
          </a:xfrm>
          <a:prstGeom prst="rect">
            <a:avLst/>
          </a:prstGeom>
        </p:spPr>
      </p:pic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E888BFA-FA2E-44AF-9D7B-16D609CD4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752080"/>
            <a:ext cx="4192859" cy="1105920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5" name="Graphic 24" descr="Footprints">
            <a:extLst>
              <a:ext uri="{FF2B5EF4-FFF2-40B4-BE49-F238E27FC236}">
                <a16:creationId xmlns:a16="http://schemas.microsoft.com/office/drawing/2014/main" id="{C3AB170B-CC63-BF73-B573-9BAED4A96F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931087">
            <a:off x="5013717" y="4777772"/>
            <a:ext cx="2080204" cy="2080204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67CE019E-45F4-43D5-9AB7-9B668C6E6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98068" y="5251713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C480AF2-3BB1-4050-B21E-AB449FE50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3E90887-79C9-41C0-B858-2F1BBDB0D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8C19F66-7FD5-40E7-9815-B07EFECA6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4" name="Graphic 12">
              <a:extLst>
                <a:ext uri="{FF2B5EF4-FFF2-40B4-BE49-F238E27FC236}">
                  <a16:creationId xmlns:a16="http://schemas.microsoft.com/office/drawing/2014/main" id="{D5C72724-3286-4EB9-9914-3494FBE16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Graphic 15">
              <a:extLst>
                <a:ext uri="{FF2B5EF4-FFF2-40B4-BE49-F238E27FC236}">
                  <a16:creationId xmlns:a16="http://schemas.microsoft.com/office/drawing/2014/main" id="{932523A8-D1B0-4E30-B39D-0D5333498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Graphic 15">
              <a:extLst>
                <a:ext uri="{FF2B5EF4-FFF2-40B4-BE49-F238E27FC236}">
                  <a16:creationId xmlns:a16="http://schemas.microsoft.com/office/drawing/2014/main" id="{2FA0DBAA-ACBC-42C4-88B2-1EBB6EC00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1AE6197-E637-4088-81E6-76DCE41A5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7" name="Graphic 26" descr="Footprints">
            <a:extLst>
              <a:ext uri="{FF2B5EF4-FFF2-40B4-BE49-F238E27FC236}">
                <a16:creationId xmlns:a16="http://schemas.microsoft.com/office/drawing/2014/main" id="{E91DAFD4-1423-6E1F-4897-6CD1C3310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83187">
            <a:off x="4634076" y="21253"/>
            <a:ext cx="2080204" cy="20802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3A4BDB-9E1E-FD89-80C1-93921C718999}"/>
              </a:ext>
            </a:extLst>
          </p:cNvPr>
          <p:cNvSpPr txBox="1"/>
          <p:nvPr/>
        </p:nvSpPr>
        <p:spPr>
          <a:xfrm>
            <a:off x="6095847" y="406585"/>
            <a:ext cx="54964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/>
              <a:t>Budget Breakdown</a:t>
            </a:r>
          </a:p>
          <a:p>
            <a:pPr algn="ctr"/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After Creating a user or logging in to existing user, the application asks for inputs of income and any expenses.</a:t>
            </a:r>
          </a:p>
          <a:p>
            <a:pPr marL="285750" indent="-285750">
              <a:buFontTx/>
              <a:buChar char="-"/>
            </a:pPr>
            <a:r>
              <a:rPr lang="en-GB" dirty="0"/>
              <a:t>After gathering this information it will ask if you would like to have it displayed in a table as shown</a:t>
            </a:r>
          </a:p>
          <a:p>
            <a:pPr marL="285750" indent="-285750">
              <a:buFontTx/>
              <a:buChar char="-"/>
            </a:pPr>
            <a:r>
              <a:rPr lang="en-GB" dirty="0"/>
              <a:t>The menu after shows the next features that the user can access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1487CB-1333-DD13-AE8A-5A666CAF5365}"/>
              </a:ext>
            </a:extLst>
          </p:cNvPr>
          <p:cNvSpPr txBox="1"/>
          <p:nvPr/>
        </p:nvSpPr>
        <p:spPr>
          <a:xfrm>
            <a:off x="6070054" y="3475213"/>
            <a:ext cx="5467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/>
              <a:t>Calculators Breakdown</a:t>
            </a:r>
          </a:p>
          <a:p>
            <a:pPr algn="ctr"/>
            <a:endParaRPr lang="en-GB" b="1" i="1" dirty="0"/>
          </a:p>
          <a:p>
            <a:pPr marL="285750" indent="-285750">
              <a:buFontTx/>
              <a:buChar char="-"/>
            </a:pPr>
            <a:r>
              <a:rPr lang="en-GB" dirty="0"/>
              <a:t>The debt and savings calculators are similar as they take inputs from the user to calculate a final message to inform the user</a:t>
            </a:r>
          </a:p>
          <a:p>
            <a:pPr marL="285750" indent="-285750">
              <a:buFontTx/>
              <a:buChar char="-"/>
            </a:pPr>
            <a:r>
              <a:rPr lang="en-AU" dirty="0"/>
              <a:t>In this example it shows how much more the user needs to contribute per week to reach there goal of paying this debt off by 05/2025</a:t>
            </a:r>
          </a:p>
        </p:txBody>
      </p:sp>
    </p:spTree>
    <p:extLst>
      <p:ext uri="{BB962C8B-B14F-4D97-AF65-F5344CB8AC3E}">
        <p14:creationId xmlns:p14="http://schemas.microsoft.com/office/powerpoint/2010/main" val="469002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ACAB-DC82-4C1A-433A-8544C8714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200" dirty="0"/>
              <a:t>User </a:t>
            </a:r>
            <a:r>
              <a:rPr lang="en-GB" sz="4200" dirty="0" err="1"/>
              <a:t>Cleanup</a:t>
            </a:r>
            <a:endParaRPr lang="en-AU" sz="4200" dirty="0"/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25A33182-AD7E-871B-2B89-D49C6ED7DA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63" y="2750139"/>
            <a:ext cx="4645025" cy="319922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01CEA-1553-BBCA-AFC8-C19BC10064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en-GB" b="1" i="1" dirty="0"/>
              <a:t>Delete User</a:t>
            </a:r>
          </a:p>
          <a:p>
            <a:pPr marL="342900" indent="-342900">
              <a:buFontTx/>
              <a:buChar char="-"/>
            </a:pPr>
            <a:r>
              <a:rPr lang="en-GB" dirty="0"/>
              <a:t>The user is also offered the chance to delete their saved profile</a:t>
            </a:r>
          </a:p>
          <a:p>
            <a:pPr marL="342900" indent="-342900">
              <a:buFontTx/>
              <a:buChar char="-"/>
            </a:pPr>
            <a:r>
              <a:rPr lang="en-GB" dirty="0"/>
              <a:t>Also an option to delete all users, however do need a master password to accomplish this</a:t>
            </a:r>
          </a:p>
          <a:p>
            <a:pPr marL="342900" indent="-342900">
              <a:buFontTx/>
              <a:buChar char="-"/>
            </a:pPr>
            <a:r>
              <a:rPr lang="en-GB" dirty="0"/>
              <a:t>Delete all option as the code creates new files for new users, offers way to clean up folders</a:t>
            </a:r>
          </a:p>
          <a:p>
            <a:pPr marL="342900" indent="-342900">
              <a:buFontTx/>
              <a:buChar char="-"/>
            </a:pPr>
            <a:endParaRPr lang="en-AU" dirty="0"/>
          </a:p>
        </p:txBody>
      </p:sp>
      <p:pic>
        <p:nvPicPr>
          <p:cNvPr id="7" name="Graphic 6" descr="Footprints">
            <a:extLst>
              <a:ext uri="{FF2B5EF4-FFF2-40B4-BE49-F238E27FC236}">
                <a16:creationId xmlns:a16="http://schemas.microsoft.com/office/drawing/2014/main" id="{F2FFCBE2-3C1E-0BAD-B255-D4B4D1910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63172" y="237054"/>
            <a:ext cx="2080204" cy="208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80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0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1056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1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3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9FF0C-9E82-DADE-2AD4-E75E4EB4C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94" y="633299"/>
            <a:ext cx="4047466" cy="9901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dirty="0"/>
              <a:t>Login logic</a:t>
            </a:r>
          </a:p>
        </p:txBody>
      </p:sp>
      <p:grpSp>
        <p:nvGrpSpPr>
          <p:cNvPr id="40" name="Graphic 78">
            <a:extLst>
              <a:ext uri="{FF2B5EF4-FFF2-40B4-BE49-F238E27FC236}">
                <a16:creationId xmlns:a16="http://schemas.microsoft.com/office/drawing/2014/main" id="{2EDC2578-BDB0-4118-975D-CFCE02823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4840" y="77610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1" name="Graphic 78">
              <a:extLst>
                <a:ext uri="{FF2B5EF4-FFF2-40B4-BE49-F238E27FC236}">
                  <a16:creationId xmlns:a16="http://schemas.microsoft.com/office/drawing/2014/main" id="{FB6536F0-4A9C-46C9-96E9-22CBB33E6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aphic 78">
              <a:extLst>
                <a:ext uri="{FF2B5EF4-FFF2-40B4-BE49-F238E27FC236}">
                  <a16:creationId xmlns:a16="http://schemas.microsoft.com/office/drawing/2014/main" id="{DFD6A33A-F889-42D7-ADC2-DD9B88DF0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3" name="Graphic 78">
                <a:extLst>
                  <a:ext uri="{FF2B5EF4-FFF2-40B4-BE49-F238E27FC236}">
                    <a16:creationId xmlns:a16="http://schemas.microsoft.com/office/drawing/2014/main" id="{C375AFD7-9E86-4D19-B86E-C936D33B0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Graphic 78">
                <a:extLst>
                  <a:ext uri="{FF2B5EF4-FFF2-40B4-BE49-F238E27FC236}">
                    <a16:creationId xmlns:a16="http://schemas.microsoft.com/office/drawing/2014/main" id="{4102C78E-31A2-4DB3-8790-415EB0B48A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Graphic 78">
                <a:extLst>
                  <a:ext uri="{FF2B5EF4-FFF2-40B4-BE49-F238E27FC236}">
                    <a16:creationId xmlns:a16="http://schemas.microsoft.com/office/drawing/2014/main" id="{4F3E144D-8167-438A-B67F-50F5D9C0C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Graphic 78">
                <a:extLst>
                  <a:ext uri="{FF2B5EF4-FFF2-40B4-BE49-F238E27FC236}">
                    <a16:creationId xmlns:a16="http://schemas.microsoft.com/office/drawing/2014/main" id="{4BE2135F-02C1-449F-B195-232E9AFDD6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CF74659-D083-8795-AA87-61D15278E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4840" y="1114690"/>
            <a:ext cx="5414327" cy="2029851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This logic was crucial for repeat users</a:t>
            </a:r>
          </a:p>
          <a:p>
            <a:pPr marL="342900" indent="-342900">
              <a:buFontTx/>
              <a:buChar char="-"/>
            </a:pPr>
            <a:r>
              <a:rPr lang="en-US" dirty="0"/>
              <a:t>Runs through how pickle creates new users</a:t>
            </a:r>
          </a:p>
          <a:p>
            <a:pPr marL="342900" indent="-342900">
              <a:buFontTx/>
              <a:buChar char="-"/>
            </a:pPr>
            <a:r>
              <a:rPr lang="en-US" dirty="0"/>
              <a:t>Also shows how pickle opens existing files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13256917-DC1A-1C84-5AAE-1AEFE0E42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532" y="3297375"/>
            <a:ext cx="4489223" cy="3082152"/>
          </a:xfrm>
          <a:prstGeom prst="rect">
            <a:avLst/>
          </a:prstGeom>
        </p:spPr>
      </p:pic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DFB1377A-0DD8-4117-9AE4-421468D54D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41" y="3697606"/>
            <a:ext cx="3564401" cy="1668443"/>
          </a:xfrm>
          <a:prstGeom prst="rect">
            <a:avLst/>
          </a:prstGeom>
        </p:spPr>
      </p:pic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0224D3B4-C642-9860-0359-E35BB27B1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41" y="1829145"/>
            <a:ext cx="3564401" cy="1110982"/>
          </a:xfrm>
          <a:prstGeom prst="rect">
            <a:avLst/>
          </a:prstGeom>
        </p:spPr>
      </p:pic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1BEDD21-8CC9-4E04-B8CF-CE59786DF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6DA475A-533E-4A16-A83E-0171FFB6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32601" y="535113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EB076CD-5E1A-4B4E-8434-EB36C96CD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6EB8026-10C9-4869-9F11-AD4C064F9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49D45E4-020D-4F13-BA0F-A5307EA2A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4" name="Graphic 12">
              <a:extLst>
                <a:ext uri="{FF2B5EF4-FFF2-40B4-BE49-F238E27FC236}">
                  <a16:creationId xmlns:a16="http://schemas.microsoft.com/office/drawing/2014/main" id="{9C88C3FA-F709-4D00-9E6D-882DB1E28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Graphic 15">
              <a:extLst>
                <a:ext uri="{FF2B5EF4-FFF2-40B4-BE49-F238E27FC236}">
                  <a16:creationId xmlns:a16="http://schemas.microsoft.com/office/drawing/2014/main" id="{7EDA809C-8B77-4778-9050-82BA49976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Graphic 15">
              <a:extLst>
                <a:ext uri="{FF2B5EF4-FFF2-40B4-BE49-F238E27FC236}">
                  <a16:creationId xmlns:a16="http://schemas.microsoft.com/office/drawing/2014/main" id="{592CBFFA-9E14-4482-8D59-A989BAD45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801BD80-BE9E-4AFB-BEF4-435B40BD2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21514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1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1056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9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1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EF440-7DF8-B638-0F6B-A77CFA2B0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837" y="1143624"/>
            <a:ext cx="5374902" cy="18356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dirty="0"/>
              <a:t>Budget Logic</a:t>
            </a:r>
          </a:p>
        </p:txBody>
      </p:sp>
      <p:grpSp>
        <p:nvGrpSpPr>
          <p:cNvPr id="38" name="Graphic 78">
            <a:extLst>
              <a:ext uri="{FF2B5EF4-FFF2-40B4-BE49-F238E27FC236}">
                <a16:creationId xmlns:a16="http://schemas.microsoft.com/office/drawing/2014/main" id="{2EDC2578-BDB0-4118-975D-CFCE02823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4840" y="77610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9" name="Graphic 78">
              <a:extLst>
                <a:ext uri="{FF2B5EF4-FFF2-40B4-BE49-F238E27FC236}">
                  <a16:creationId xmlns:a16="http://schemas.microsoft.com/office/drawing/2014/main" id="{FB6536F0-4A9C-46C9-96E9-22CBB33E6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aphic 78">
              <a:extLst>
                <a:ext uri="{FF2B5EF4-FFF2-40B4-BE49-F238E27FC236}">
                  <a16:creationId xmlns:a16="http://schemas.microsoft.com/office/drawing/2014/main" id="{DFD6A33A-F889-42D7-ADC2-DD9B88DF0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1" name="Graphic 78">
                <a:extLst>
                  <a:ext uri="{FF2B5EF4-FFF2-40B4-BE49-F238E27FC236}">
                    <a16:creationId xmlns:a16="http://schemas.microsoft.com/office/drawing/2014/main" id="{C375AFD7-9E86-4D19-B86E-C936D33B0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Graphic 78">
                <a:extLst>
                  <a:ext uri="{FF2B5EF4-FFF2-40B4-BE49-F238E27FC236}">
                    <a16:creationId xmlns:a16="http://schemas.microsoft.com/office/drawing/2014/main" id="{4102C78E-31A2-4DB3-8790-415EB0B48A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Graphic 78">
                <a:extLst>
                  <a:ext uri="{FF2B5EF4-FFF2-40B4-BE49-F238E27FC236}">
                    <a16:creationId xmlns:a16="http://schemas.microsoft.com/office/drawing/2014/main" id="{4F3E144D-8167-438A-B67F-50F5D9C0C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Graphic 78">
                <a:extLst>
                  <a:ext uri="{FF2B5EF4-FFF2-40B4-BE49-F238E27FC236}">
                    <a16:creationId xmlns:a16="http://schemas.microsoft.com/office/drawing/2014/main" id="{4BE2135F-02C1-449F-B195-232E9AFDD6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3F1825E-D910-F4F7-C282-BD565538C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4840" y="1114691"/>
            <a:ext cx="5450876" cy="2025424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Uses Budget Class to be able to pass in user input data to create lists of expenses</a:t>
            </a:r>
          </a:p>
          <a:p>
            <a:pPr marL="342900" indent="-342900">
              <a:buFontTx/>
              <a:buChar char="-"/>
            </a:pPr>
            <a:r>
              <a:rPr lang="en-US" dirty="0"/>
              <a:t>These lists are then appended with user input data that has been correctly formatted</a:t>
            </a:r>
          </a:p>
          <a:p>
            <a:pPr marL="342900" indent="-342900">
              <a:buFontTx/>
              <a:buChar char="-"/>
            </a:pPr>
            <a:r>
              <a:rPr lang="en-US" dirty="0"/>
              <a:t>Functions also incorporate other previously stated functions to create DRY code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381F9599-1D35-2183-2CAE-ACD87C636A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94" y="2780150"/>
            <a:ext cx="5407431" cy="2926215"/>
          </a:xfrm>
          <a:prstGeom prst="rect">
            <a:avLst/>
          </a:prstGeom>
        </p:spPr>
      </p:pic>
      <p:pic>
        <p:nvPicPr>
          <p:cNvPr id="6" name="Content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D7C035A-0C27-1AA3-334A-81F90488E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840" y="3313701"/>
            <a:ext cx="5407431" cy="2377335"/>
          </a:xfrm>
          <a:prstGeom prst="rect">
            <a:avLst/>
          </a:pr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E1BEDD21-8CC9-4E04-B8CF-CE59786DF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52630" y="5840200"/>
            <a:ext cx="2152346" cy="1017799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6DA475A-533E-4A16-A83E-0171FFB6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99575" y="5630406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EB076CD-5E1A-4B4E-8434-EB36C96CD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6EB8026-10C9-4869-9F11-AD4C064F9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49D45E4-020D-4F13-BA0F-A5307EA2A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2" name="Graphic 12">
              <a:extLst>
                <a:ext uri="{FF2B5EF4-FFF2-40B4-BE49-F238E27FC236}">
                  <a16:creationId xmlns:a16="http://schemas.microsoft.com/office/drawing/2014/main" id="{9C88C3FA-F709-4D00-9E6D-882DB1E28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Graphic 15">
              <a:extLst>
                <a:ext uri="{FF2B5EF4-FFF2-40B4-BE49-F238E27FC236}">
                  <a16:creationId xmlns:a16="http://schemas.microsoft.com/office/drawing/2014/main" id="{7EDA809C-8B77-4778-9050-82BA49976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Graphic 15">
              <a:extLst>
                <a:ext uri="{FF2B5EF4-FFF2-40B4-BE49-F238E27FC236}">
                  <a16:creationId xmlns:a16="http://schemas.microsoft.com/office/drawing/2014/main" id="{592CBFFA-9E14-4482-8D59-A989BAD45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801BD80-BE9E-4AFB-BEF4-435B40BD2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03615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1056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5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D4BE9-FF22-FA76-429C-D2CDF23DF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75403"/>
            <a:ext cx="5374902" cy="18356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dirty="0"/>
              <a:t>Error Handling</a:t>
            </a:r>
          </a:p>
        </p:txBody>
      </p:sp>
      <p:grpSp>
        <p:nvGrpSpPr>
          <p:cNvPr id="44" name="Graphic 78">
            <a:extLst>
              <a:ext uri="{FF2B5EF4-FFF2-40B4-BE49-F238E27FC236}">
                <a16:creationId xmlns:a16="http://schemas.microsoft.com/office/drawing/2014/main" id="{2EDC2578-BDB0-4118-975D-CFCE02823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4840" y="77610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5" name="Graphic 78">
              <a:extLst>
                <a:ext uri="{FF2B5EF4-FFF2-40B4-BE49-F238E27FC236}">
                  <a16:creationId xmlns:a16="http://schemas.microsoft.com/office/drawing/2014/main" id="{FB6536F0-4A9C-46C9-96E9-22CBB33E6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aphic 78">
              <a:extLst>
                <a:ext uri="{FF2B5EF4-FFF2-40B4-BE49-F238E27FC236}">
                  <a16:creationId xmlns:a16="http://schemas.microsoft.com/office/drawing/2014/main" id="{DFD6A33A-F889-42D7-ADC2-DD9B88DF0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7" name="Graphic 78">
                <a:extLst>
                  <a:ext uri="{FF2B5EF4-FFF2-40B4-BE49-F238E27FC236}">
                    <a16:creationId xmlns:a16="http://schemas.microsoft.com/office/drawing/2014/main" id="{C375AFD7-9E86-4D19-B86E-C936D33B0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Graphic 78">
                <a:extLst>
                  <a:ext uri="{FF2B5EF4-FFF2-40B4-BE49-F238E27FC236}">
                    <a16:creationId xmlns:a16="http://schemas.microsoft.com/office/drawing/2014/main" id="{4102C78E-31A2-4DB3-8790-415EB0B48A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Graphic 78">
                <a:extLst>
                  <a:ext uri="{FF2B5EF4-FFF2-40B4-BE49-F238E27FC236}">
                    <a16:creationId xmlns:a16="http://schemas.microsoft.com/office/drawing/2014/main" id="{4F3E144D-8167-438A-B67F-50F5D9C0C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Graphic 78">
                <a:extLst>
                  <a:ext uri="{FF2B5EF4-FFF2-40B4-BE49-F238E27FC236}">
                    <a16:creationId xmlns:a16="http://schemas.microsoft.com/office/drawing/2014/main" id="{4BE2135F-02C1-449F-B195-232E9AFDD6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88A60EC-4945-2A37-6BE1-3DDB09712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4561" y="1114691"/>
            <a:ext cx="5881511" cy="1819852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As the script accepts user input frequently, error handling for user input was developed using while-True loops</a:t>
            </a:r>
          </a:p>
          <a:p>
            <a:pPr marL="342900" indent="-342900">
              <a:buFontTx/>
              <a:buChar char="-"/>
            </a:pPr>
            <a:r>
              <a:rPr lang="en-US" dirty="0"/>
              <a:t>Each of the different input functions had the error handling directly in the function</a:t>
            </a:r>
          </a:p>
        </p:txBody>
      </p:sp>
      <p:pic>
        <p:nvPicPr>
          <p:cNvPr id="8" name="Content Placeholder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918DC07-2B8D-3F70-D7D9-9AE58A5EB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64" y="2087420"/>
            <a:ext cx="3938316" cy="3704614"/>
          </a:xfrm>
          <a:prstGeom prst="rect">
            <a:avLst/>
          </a:prstGeom>
        </p:spPr>
      </p:pic>
      <p:pic>
        <p:nvPicPr>
          <p:cNvPr id="14" name="Content Placeholder 13" descr="Text&#10;&#10;Description automatically generated">
            <a:extLst>
              <a:ext uri="{FF2B5EF4-FFF2-40B4-BE49-F238E27FC236}">
                <a16:creationId xmlns:a16="http://schemas.microsoft.com/office/drawing/2014/main" id="{E7D35B60-316D-0A67-CC08-CECCB1A062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840" y="3212703"/>
            <a:ext cx="5407431" cy="2579331"/>
          </a:xfrm>
          <a:prstGeom prst="rect">
            <a:avLst/>
          </a:pr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1BEDD21-8CC9-4E04-B8CF-CE59786DF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52630" y="5840200"/>
            <a:ext cx="2152346" cy="1017799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6DA475A-533E-4A16-A83E-0171FFB6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99575" y="5630406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EB076CD-5E1A-4B4E-8434-EB36C96CD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6EB8026-10C9-4869-9F11-AD4C064F9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49D45E4-020D-4F13-BA0F-A5307EA2A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8" name="Graphic 12">
              <a:extLst>
                <a:ext uri="{FF2B5EF4-FFF2-40B4-BE49-F238E27FC236}">
                  <a16:creationId xmlns:a16="http://schemas.microsoft.com/office/drawing/2014/main" id="{9C88C3FA-F709-4D00-9E6D-882DB1E28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Graphic 15">
              <a:extLst>
                <a:ext uri="{FF2B5EF4-FFF2-40B4-BE49-F238E27FC236}">
                  <a16:creationId xmlns:a16="http://schemas.microsoft.com/office/drawing/2014/main" id="{7EDA809C-8B77-4778-9050-82BA49976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Graphic 15">
              <a:extLst>
                <a:ext uri="{FF2B5EF4-FFF2-40B4-BE49-F238E27FC236}">
                  <a16:creationId xmlns:a16="http://schemas.microsoft.com/office/drawing/2014/main" id="{592CBFFA-9E14-4482-8D59-A989BAD45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801BD80-BE9E-4AFB-BEF4-435B40BD2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41497524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LightSeed_2SEEDS">
      <a:dk1>
        <a:srgbClr val="000000"/>
      </a:dk1>
      <a:lt1>
        <a:srgbClr val="FFFFFF"/>
      </a:lt1>
      <a:dk2>
        <a:srgbClr val="252441"/>
      </a:dk2>
      <a:lt2>
        <a:srgbClr val="E2E8E7"/>
      </a:lt2>
      <a:accent1>
        <a:srgbClr val="DD5C71"/>
      </a:accent1>
      <a:accent2>
        <a:srgbClr val="E37AB7"/>
      </a:accent2>
      <a:accent3>
        <a:srgbClr val="E18E72"/>
      </a:accent3>
      <a:accent4>
        <a:srgbClr val="5C91DD"/>
      </a:accent4>
      <a:accent5>
        <a:srgbClr val="7A7AE3"/>
      </a:accent5>
      <a:accent6>
        <a:srgbClr val="925CDD"/>
      </a:accent6>
      <a:hlink>
        <a:srgbClr val="568E85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303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 Next LT Pro Light</vt:lpstr>
      <vt:lpstr>Georgia Pro Semibold</vt:lpstr>
      <vt:lpstr>RocaVTI</vt:lpstr>
      <vt:lpstr>Your Budget Buddy!</vt:lpstr>
      <vt:lpstr>Walkthrough</vt:lpstr>
      <vt:lpstr>PowerPoint Presentation</vt:lpstr>
      <vt:lpstr>User Cleanup</vt:lpstr>
      <vt:lpstr>Login logic</vt:lpstr>
      <vt:lpstr>Budget Logic</vt:lpstr>
      <vt:lpstr>Error Handling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Budget Buddy!</dc:title>
  <dc:creator>Dale Dahlenburg</dc:creator>
  <cp:lastModifiedBy>Dale Dahlenburg</cp:lastModifiedBy>
  <cp:revision>1</cp:revision>
  <dcterms:created xsi:type="dcterms:W3CDTF">2022-09-22T14:13:24Z</dcterms:created>
  <dcterms:modified xsi:type="dcterms:W3CDTF">2022-09-24T04:52:45Z</dcterms:modified>
</cp:coreProperties>
</file>