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85B6-3EDF-48A1-BCEC-B75F6B9A2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83CB-7156-4FB2-AB04-722DDF01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DCB5-972D-46B9-9E57-50DF2C6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80AE-43DB-4415-9EB8-4724CE45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3FD81-44CF-46CE-ABFE-BD7F5E93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5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CE17-4770-45A4-9E64-52716BF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F404C-CF5A-4A53-9F67-5E1DDAB68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523B4-5648-4476-953F-093D8829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51FE-1EE0-48D2-AE24-B0847A7BC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1C6A-03C1-4686-807A-4FB4CA55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89464-E2DD-418D-BF37-4D4C429D0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87DA6-14EC-4A7A-A702-58AC2591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DA21F-670D-42A4-BD8D-141975BE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5F09-59B3-4CDC-BA71-32B31A6E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85F0E-6233-4C47-9401-1BFA6075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04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A9E-76CD-482A-A99F-BCFF389B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1601-4B4D-44BB-8216-BE20769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10DC-4347-4422-A5A0-D40B140E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D459B-4338-4B94-A6E3-AEBB2CC1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F675-6F2A-4E12-8D9D-C4F99BD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5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2B64-BB5E-4133-8145-69AB7D1B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464C-E6B7-4266-B377-C06F4732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E3C53-D435-4A67-BF0E-6BEE8299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98FD-DF65-448F-9586-9671F33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EB7C-6BEA-4744-ABC5-DC0F447A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188F-A5FE-4D7F-B37A-8F49E0EA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8964-9FD4-4C81-87C5-A5695C3BB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35E2-10A2-4965-9284-38191081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5E053-0E4B-4D45-967B-8A18996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BEBD-BC06-4E2E-8B2E-36017090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A296-387A-4EBF-B3B8-EFF56D32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E156-59B4-41BC-A499-07D7E741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3E0B-BF40-4EA8-9DD5-4DEBAC55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70681-BDA9-4468-B5E5-496943663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F819E-E0A2-4153-B1DD-C21A91576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6EABD-8F2D-4EF2-8B16-D03AD56E2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AA075-E231-4F6B-A2C5-D59EDD99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EE220-E36F-4EC8-8505-C4EFCD7E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59B67-3052-47C8-B36C-68303017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AFBA-6894-468C-975F-25AEFED0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65CFC-37DE-42E6-8E62-66AF2B19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E6D48-5D1B-4D22-88F6-81F6034E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B00F5-57EE-486F-8ED7-9E640928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64147-8B26-4A96-B1FD-A6399144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C93C0-F1ED-4A06-BADD-D21AE754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C5A0-592C-4269-B09D-E9F3DBAF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C44F-B841-4AD4-AFFB-5F881E70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2061-8B1A-492B-A45D-DC702448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DFCD-166C-41BA-914C-7024A1DA9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B40AB-E34E-46E8-8E42-CE297A0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D3460-7128-446D-A07B-ABDBB9AE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5A2EE-539A-45C7-B196-F097FCB4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4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FE0-F528-4367-90FD-D778EF85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F9A45-26CB-4D15-A381-FF24DD8DFF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C926D-893F-4709-A575-E976ED76F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8310-8C28-4230-90A8-BD962054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35AE-4EEE-4BD8-AE22-63D2E58F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22F3-83A4-451A-A1FA-4AAF7551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E054-B745-4B9A-B699-218A462F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22220-F49B-45F1-805C-803CF71FB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428EE-A0F8-48FA-A923-D46A07AC7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D0F0-2920-4AEE-BDD8-3AD96B2DEF65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589AB-61DF-45E4-A081-DFE1CC33D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233A-6EF0-4C69-A4FB-A79331009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602EB-9A8D-4C41-BD9F-03E2B02AB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1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4772-D441-4558-8E78-6AC749EA9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 Card Game</a:t>
            </a:r>
          </a:p>
        </p:txBody>
      </p:sp>
    </p:spTree>
    <p:extLst>
      <p:ext uri="{BB962C8B-B14F-4D97-AF65-F5344CB8AC3E}">
        <p14:creationId xmlns:p14="http://schemas.microsoft.com/office/powerpoint/2010/main" val="205108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0432-3BC6-4326-A555-950423DB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43E8-A68A-4D91-B23C-FDA99AC3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will discuss the files that you will use to create your Game</a:t>
            </a:r>
          </a:p>
        </p:txBody>
      </p:sp>
    </p:spTree>
    <p:extLst>
      <p:ext uri="{BB962C8B-B14F-4D97-AF65-F5344CB8AC3E}">
        <p14:creationId xmlns:p14="http://schemas.microsoft.com/office/powerpoint/2010/main" val="232770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CC24-3387-4596-9096-3B183394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B5070-14B0-4EBF-9289-83B6396D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card.java</a:t>
            </a:r>
          </a:p>
          <a:p>
            <a:r>
              <a:rPr lang="en-US" dirty="0"/>
              <a:t>cardtester.java </a:t>
            </a:r>
          </a:p>
          <a:p>
            <a:r>
              <a:rPr lang="en-US" dirty="0"/>
              <a:t>cardinterface.java</a:t>
            </a:r>
          </a:p>
          <a:p>
            <a:endParaRPr lang="en-US" dirty="0"/>
          </a:p>
          <a:p>
            <a:r>
              <a:rPr lang="en-US" dirty="0"/>
              <a:t>What is the purpose?</a:t>
            </a:r>
          </a:p>
          <a:p>
            <a:r>
              <a:rPr lang="en-US" dirty="0"/>
              <a:t>How can it be used in a card game?</a:t>
            </a:r>
          </a:p>
        </p:txBody>
      </p:sp>
    </p:spTree>
    <p:extLst>
      <p:ext uri="{BB962C8B-B14F-4D97-AF65-F5344CB8AC3E}">
        <p14:creationId xmlns:p14="http://schemas.microsoft.com/office/powerpoint/2010/main" val="363517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9814-4775-40B4-A1A6-F0A1226A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B5F2-3467-4BAB-BFF2-7BC49EB93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Deck.java</a:t>
            </a:r>
          </a:p>
          <a:p>
            <a:r>
              <a:rPr lang="en-US" dirty="0"/>
              <a:t>DeckTester.java</a:t>
            </a:r>
          </a:p>
          <a:p>
            <a:r>
              <a:rPr lang="en-US" dirty="0"/>
              <a:t>DeckList.java</a:t>
            </a:r>
          </a:p>
          <a:p>
            <a:r>
              <a:rPr lang="en-US" dirty="0"/>
              <a:t>DeckListTester.java</a:t>
            </a:r>
          </a:p>
          <a:p>
            <a:endParaRPr lang="en-US" dirty="0"/>
          </a:p>
          <a:p>
            <a:r>
              <a:rPr lang="en-US" dirty="0"/>
              <a:t>What is the purpose?</a:t>
            </a:r>
          </a:p>
          <a:p>
            <a:r>
              <a:rPr lang="en-US" dirty="0"/>
              <a:t>How can it be used in a card game?</a:t>
            </a:r>
          </a:p>
          <a:p>
            <a:r>
              <a:rPr lang="en-US" dirty="0"/>
              <a:t>What is the difference between the Deck and </a:t>
            </a:r>
            <a:r>
              <a:rPr lang="en-US" dirty="0" err="1"/>
              <a:t>DeckList</a:t>
            </a:r>
            <a:r>
              <a:rPr lang="en-US" dirty="0"/>
              <a:t> class? Note: You will only use either deck or </a:t>
            </a:r>
            <a:r>
              <a:rPr lang="en-US" dirty="0" err="1"/>
              <a:t>decklist</a:t>
            </a:r>
            <a:r>
              <a:rPr lang="en-US" dirty="0"/>
              <a:t> in the Lab 6.</a:t>
            </a:r>
          </a:p>
        </p:txBody>
      </p:sp>
    </p:spTree>
    <p:extLst>
      <p:ext uri="{BB962C8B-B14F-4D97-AF65-F5344CB8AC3E}">
        <p14:creationId xmlns:p14="http://schemas.microsoft.com/office/powerpoint/2010/main" val="357653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52B2-E191-45A7-BE66-0BBDEDF8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F73A-F579-487B-8DE0-7985C7728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Hand.java</a:t>
            </a:r>
          </a:p>
          <a:p>
            <a:r>
              <a:rPr lang="en-US" dirty="0"/>
              <a:t>HandTester.java</a:t>
            </a:r>
          </a:p>
          <a:p>
            <a:endParaRPr lang="en-US" dirty="0"/>
          </a:p>
          <a:p>
            <a:r>
              <a:rPr lang="en-US" dirty="0"/>
              <a:t>What is the purpose?</a:t>
            </a:r>
          </a:p>
          <a:p>
            <a:r>
              <a:rPr lang="en-US" dirty="0"/>
              <a:t>How can it be used in a card game?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CD9-9C1D-409A-BA14-0B5208D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Invalid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56D2-B4E2-447B-A142-8ECDB175E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InvalidCardException.java</a:t>
            </a:r>
          </a:p>
          <a:p>
            <a:r>
              <a:rPr lang="en-US" dirty="0"/>
              <a:t>InvalidCardReference.java</a:t>
            </a:r>
          </a:p>
          <a:p>
            <a:endParaRPr lang="en-US" dirty="0"/>
          </a:p>
          <a:p>
            <a:r>
              <a:rPr lang="en-US" dirty="0"/>
              <a:t>What is the purpose?</a:t>
            </a:r>
          </a:p>
          <a:p>
            <a:r>
              <a:rPr lang="en-US" dirty="0"/>
              <a:t>How can it be used in a card game?</a:t>
            </a:r>
          </a:p>
        </p:txBody>
      </p:sp>
    </p:spTree>
    <p:extLst>
      <p:ext uri="{BB962C8B-B14F-4D97-AF65-F5344CB8AC3E}">
        <p14:creationId xmlns:p14="http://schemas.microsoft.com/office/powerpoint/2010/main" val="34591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ECE39-5089-498C-A3A9-B7A6BB12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2B7D-BE98-438A-866F-27010BF0C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questions </a:t>
            </a:r>
            <a:r>
              <a:rPr lang="en-US"/>
              <a:t>do you have?</a:t>
            </a:r>
          </a:p>
        </p:txBody>
      </p:sp>
    </p:spTree>
    <p:extLst>
      <p:ext uri="{BB962C8B-B14F-4D97-AF65-F5344CB8AC3E}">
        <p14:creationId xmlns:p14="http://schemas.microsoft.com/office/powerpoint/2010/main" val="255389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Creating a Card Game</vt:lpstr>
      <vt:lpstr>Lab 6</vt:lpstr>
      <vt:lpstr>Card Class</vt:lpstr>
      <vt:lpstr>Deck class</vt:lpstr>
      <vt:lpstr>Hand Class</vt:lpstr>
      <vt:lpstr>Invalid Card</vt:lpstr>
      <vt:lpstr>Review Lab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Card Game</dc:title>
  <dc:creator>Murphy, Marianne Cornell Dr.</dc:creator>
  <cp:lastModifiedBy>Murphy, Marianne Cornell Dr.</cp:lastModifiedBy>
  <cp:revision>1</cp:revision>
  <dcterms:created xsi:type="dcterms:W3CDTF">2020-08-02T23:27:49Z</dcterms:created>
  <dcterms:modified xsi:type="dcterms:W3CDTF">2020-08-02T23:51:54Z</dcterms:modified>
</cp:coreProperties>
</file>