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11ED1-96B7-4EF3-BCA1-2BFB4B443500}" v="2" dt="2021-11-09T19:36:09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384" y="-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, Dalei" userId="7e43ccd8-522d-43e6-9478-1b4454ab0d26" providerId="ADAL" clId="{E3B69E13-7882-49AB-B02F-62B674905B0E}"/>
    <pc:docChg chg="custSel modSld">
      <pc:chgData name="Hao, Dalei" userId="7e43ccd8-522d-43e6-9478-1b4454ab0d26" providerId="ADAL" clId="{E3B69E13-7882-49AB-B02F-62B674905B0E}" dt="2021-11-09T19:05:37.073" v="0" actId="478"/>
      <pc:docMkLst>
        <pc:docMk/>
      </pc:docMkLst>
      <pc:sldChg chg="delSp mod">
        <pc:chgData name="Hao, Dalei" userId="7e43ccd8-522d-43e6-9478-1b4454ab0d26" providerId="ADAL" clId="{E3B69E13-7882-49AB-B02F-62B674905B0E}" dt="2021-11-09T19:05:37.073" v="0" actId="478"/>
        <pc:sldMkLst>
          <pc:docMk/>
          <pc:sldMk cId="0" sldId="256"/>
        </pc:sldMkLst>
        <pc:spChg chg="del">
          <ac:chgData name="Hao, Dalei" userId="7e43ccd8-522d-43e6-9478-1b4454ab0d26" providerId="ADAL" clId="{E3B69E13-7882-49AB-B02F-62B674905B0E}" dt="2021-11-09T19:05:37.073" v="0" actId="478"/>
          <ac:spMkLst>
            <pc:docMk/>
            <pc:sldMk cId="0" sldId="256"/>
            <ac:spMk id="45" creationId="{00000000-0000-0000-0000-000000000000}"/>
          </ac:spMkLst>
        </pc:spChg>
      </pc:sldChg>
    </pc:docChg>
  </pc:docChgLst>
  <pc:docChgLst>
    <pc:chgData name="Hao, Dalei" userId="7e43ccd8-522d-43e6-9478-1b4454ab0d26" providerId="ADAL" clId="{16111ED1-96B7-4EF3-BCA1-2BFB4B443500}"/>
    <pc:docChg chg="undo custSel addSld modSld">
      <pc:chgData name="Hao, Dalei" userId="7e43ccd8-522d-43e6-9478-1b4454ab0d26" providerId="ADAL" clId="{16111ED1-96B7-4EF3-BCA1-2BFB4B443500}" dt="2021-11-09T19:36:16.239" v="9" actId="1076"/>
      <pc:docMkLst>
        <pc:docMk/>
      </pc:docMkLst>
      <pc:sldChg chg="addSp delSp modSp new mod modClrScheme chgLayout">
        <pc:chgData name="Hao, Dalei" userId="7e43ccd8-522d-43e6-9478-1b4454ab0d26" providerId="ADAL" clId="{16111ED1-96B7-4EF3-BCA1-2BFB4B443500}" dt="2021-11-09T19:36:16.239" v="9" actId="1076"/>
        <pc:sldMkLst>
          <pc:docMk/>
          <pc:sldMk cId="3649073718" sldId="257"/>
        </pc:sldMkLst>
        <pc:spChg chg="del">
          <ac:chgData name="Hao, Dalei" userId="7e43ccd8-522d-43e6-9478-1b4454ab0d26" providerId="ADAL" clId="{16111ED1-96B7-4EF3-BCA1-2BFB4B443500}" dt="2021-11-09T19:35:32.299" v="2" actId="700"/>
          <ac:spMkLst>
            <pc:docMk/>
            <pc:sldMk cId="3649073718" sldId="257"/>
            <ac:spMk id="2" creationId="{AB7CA01D-7AD2-4E62-8804-DE8711BDD258}"/>
          </ac:spMkLst>
        </pc:spChg>
        <pc:spChg chg="del">
          <ac:chgData name="Hao, Dalei" userId="7e43ccd8-522d-43e6-9478-1b4454ab0d26" providerId="ADAL" clId="{16111ED1-96B7-4EF3-BCA1-2BFB4B443500}" dt="2021-11-09T19:35:32.299" v="2" actId="700"/>
          <ac:spMkLst>
            <pc:docMk/>
            <pc:sldMk cId="3649073718" sldId="257"/>
            <ac:spMk id="3" creationId="{FE87E191-C603-4BE8-8ED4-A8B7AA20551A}"/>
          </ac:spMkLst>
        </pc:spChg>
        <pc:picChg chg="add mod">
          <ac:chgData name="Hao, Dalei" userId="7e43ccd8-522d-43e6-9478-1b4454ab0d26" providerId="ADAL" clId="{16111ED1-96B7-4EF3-BCA1-2BFB4B443500}" dt="2021-11-09T19:36:16.239" v="9" actId="1076"/>
          <ac:picMkLst>
            <pc:docMk/>
            <pc:sldMk cId="3649073718" sldId="257"/>
            <ac:picMk id="4" creationId="{CD4AB482-8C04-466F-A7E7-CA54639368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solidFill>
                  <a:srgbClr val="303D22"/>
                </a:solidFill>
                <a:latin typeface="Arial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solidFill>
                  <a:srgbClr val="303D22"/>
                </a:solidFill>
                <a:latin typeface="Arial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solidFill>
                  <a:srgbClr val="303D22"/>
                </a:solidFill>
                <a:latin typeface="Arial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3C0D4C9-783F-4C5F-814F-E20F079FCC41}" type="slidenum">
              <a:rPr lang="en-US" sz="1400" b="0" strike="noStrike" spc="-1">
                <a:solidFill>
                  <a:srgbClr val="303D22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303D22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4225" cy="3446463"/>
          </a:xfrm>
          <a:prstGeom prst="rect">
            <a:avLst/>
          </a:prstGeom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85120" y="4787640"/>
            <a:ext cx="5407560" cy="651672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en-US" sz="2000" b="0" strike="noStrike" spc="-1">
                <a:latin typeface="Arial"/>
              </a:rPr>
              <a:t>Demonstration of dust‐snow internal (i.e., dust mixed inside snow grains; top row) and external (i.e., dust mixed outside snow grains; bottom row) mixing for four typical snow grain shapes used in this study, including sphere, spheroid, hexagonal plate, and Koch snowflake.</a:t>
            </a:r>
          </a:p>
          <a:p>
            <a:r>
              <a:rPr lang="en-US" sz="2000" b="0" strike="noStrike" spc="-1">
                <a:latin typeface="Arial"/>
              </a:rPr>
              <a:t>IF THIS IMAGE HAS BEEN PROVIDED BY OR IS OWNED BY A THIRD PARTY, AS INDICATED IN THE CAPTION LINE, THEN FURTHER PERMISSION MAY BE NEEDED BEFORE ANY FURTHER USE. PLEASE CONTACT WILEY'S PERMISSIONS DEPARTMENT ON PERMISSIONS@WILEY.COM OR USE THE RIGHTSLINK SERVICE BY CLICKING ON THE 'REQUEST PERMISSIONS' LINK ACCOMPANYING THIS ARTICLE. WILEY OR AUTHOR OWNED IMAGES MAY BE USED FOR NON-COMMERCIAL PURPOSES, SUBJECT TO PROPER CITATION OF THE ARTICLE, AUTHOR, AND PUBLISHER.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54A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FFCE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260000" y="152280"/>
            <a:ext cx="7200000" cy="451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Enhanced Snow Absorption and Albedo Reduction by Dust‐Snow Internal Mixing: Modeling and Parameterization</a:t>
            </a:r>
          </a:p>
        </p:txBody>
      </p:sp>
      <p:pic>
        <p:nvPicPr>
          <p:cNvPr id="46" name="Main graphic"/>
          <p:cNvPicPr/>
          <p:nvPr/>
        </p:nvPicPr>
        <p:blipFill>
          <a:blip r:embed="rId3"/>
          <a:stretch/>
        </p:blipFill>
        <p:spPr>
          <a:xfrm>
            <a:off x="1422360" y="1037880"/>
            <a:ext cx="6350040" cy="325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in graphic">
            <a:extLst>
              <a:ext uri="{FF2B5EF4-FFF2-40B4-BE49-F238E27FC236}">
                <a16:creationId xmlns:a16="http://schemas.microsoft.com/office/drawing/2014/main" id="{CD4AB482-8C04-466F-A7E7-CA54639368C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8856" y="1081232"/>
            <a:ext cx="8660409" cy="444435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907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162</Words>
  <Application>Microsoft Office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Hao, Dalei</dc:creator>
  <dc:description/>
  <cp:lastModifiedBy>Hao, Dalei</cp:lastModifiedBy>
  <cp:revision>1</cp:revision>
  <dcterms:modified xsi:type="dcterms:W3CDTF">2021-11-09T19:36:18Z</dcterms:modified>
  <dc:language>en-US</dc:language>
</cp:coreProperties>
</file>