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, Dalei" initials="HD" lastIdx="1" clrIdx="0">
    <p:extLst>
      <p:ext uri="{19B8F6BF-5375-455C-9EA6-DF929625EA0E}">
        <p15:presenceInfo xmlns:p15="http://schemas.microsoft.com/office/powerpoint/2012/main" userId="S::dalei.hao@pnnl.gov::7e43ccd8-522d-43e6-9478-1b4454ab0d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, Dalei" userId="7e43ccd8-522d-43e6-9478-1b4454ab0d26" providerId="ADAL" clId="{00A1A79B-B51A-4AA8-8E42-B7C6130DA956}"/>
    <pc:docChg chg="modSld">
      <pc:chgData name="Hao, Dalei" userId="7e43ccd8-522d-43e6-9478-1b4454ab0d26" providerId="ADAL" clId="{00A1A79B-B51A-4AA8-8E42-B7C6130DA956}" dt="2021-06-23T13:12:41.122" v="0" actId="1076"/>
      <pc:docMkLst>
        <pc:docMk/>
      </pc:docMkLst>
      <pc:sldChg chg="modSp mod">
        <pc:chgData name="Hao, Dalei" userId="7e43ccd8-522d-43e6-9478-1b4454ab0d26" providerId="ADAL" clId="{00A1A79B-B51A-4AA8-8E42-B7C6130DA956}" dt="2021-06-23T13:12:41.122" v="0" actId="1076"/>
        <pc:sldMkLst>
          <pc:docMk/>
          <pc:sldMk cId="3954412958" sldId="257"/>
        </pc:sldMkLst>
        <pc:picChg chg="mod">
          <ac:chgData name="Hao, Dalei" userId="7e43ccd8-522d-43e6-9478-1b4454ab0d26" providerId="ADAL" clId="{00A1A79B-B51A-4AA8-8E42-B7C6130DA956}" dt="2021-06-23T13:12:41.122" v="0" actId="1076"/>
          <ac:picMkLst>
            <pc:docMk/>
            <pc:sldMk cId="3954412958" sldId="257"/>
            <ac:picMk id="9" creationId="{D65FDE03-0013-44D6-9C9C-854DCC94CE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5504-CBB4-4E96-A0CA-3229788B6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61D74-57DB-4B48-8205-A3C0ECF8C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19905-BEC5-4DB2-960C-5024688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B0A0-4F7C-4965-859E-96952D08DCA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A45FD-F315-4107-97DD-5E7AAC59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3029-F88F-4F41-B0E4-60B9542F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AF2-9C34-4543-8D9F-C5403BAF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7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946C-85EF-4BAA-AB37-1560A2B4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A7CFD-BDF6-456F-B593-6CA912BFA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CE51F-30B6-49E9-9BD7-7D49D9B1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B0A0-4F7C-4965-859E-96952D08DCA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DE3E6-4621-498A-BCAF-A51D9501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6F0B3-BD9C-4D16-A680-B8355C6E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AF2-9C34-4543-8D9F-C5403BAF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3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55440-F6A7-4038-B959-195E41453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2B107-2BAC-4877-B0C1-D2E18B94F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5986F-1F9B-4789-9F54-2F76D45C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B0A0-4F7C-4965-859E-96952D08DCA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68CA7-4709-490F-B0DD-624DEAE3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75C0B-7556-46F8-9E22-AE42C6A7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AF2-9C34-4543-8D9F-C5403BAF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B714-F395-4528-A0DC-A68A334E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3DA4-8D70-42D8-A75E-C4B0DA2DB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B0074-AC94-46E6-B134-CE613AA0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B0A0-4F7C-4965-859E-96952D08DCA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6F4BC-373A-45F6-92BD-6A5ACB2A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C4A9-499C-4BC9-86B6-1473CA5A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AF2-9C34-4543-8D9F-C5403BAF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8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BCBF-05C1-44D6-B6B9-67A78735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881D4-4386-4260-BA34-C7D8010D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DBBCA-A4D2-451A-A4F6-7EE650D4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B0A0-4F7C-4965-859E-96952D08DCA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0417-89BB-4EA6-AD31-8548077B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24026-02E1-4D05-8359-CCA28FBA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AF2-9C34-4543-8D9F-C5403BAF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3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5BD1-769E-4937-B3C9-A4596B63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6681-7711-44C2-B44B-D61702CBE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7C7D0-371A-4A8B-AA79-F38A26E66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68651-4AF9-441A-91ED-133F50F6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B0A0-4F7C-4965-859E-96952D08DCA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09154-EECC-45E8-B1D9-80481466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7FAC9-263E-460E-8377-71B24E39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AF2-9C34-4543-8D9F-C5403BAF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1E75-7108-41D9-9B69-56966701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7A8A-6418-4565-8DCF-1FB11E34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E710F-D33D-4869-8441-6E5E018D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88516-7C2A-4E2C-8381-C27CECF6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1075E-7762-4403-A3D7-3F53F30A8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08235-24B4-49C0-AB99-C7A74074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B0A0-4F7C-4965-859E-96952D08DCA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D4EC8-2130-4AA8-AE48-3AF1AD0F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20653-0196-4DCF-8162-608558EF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AF2-9C34-4543-8D9F-C5403BAF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0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1599-357C-4230-8772-E4604C20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3F398-806B-4224-B44E-A9CD5CC0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B0A0-4F7C-4965-859E-96952D08DCA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0400C-F3D8-41B1-8A74-EDF454F0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07C2C-C659-443A-BDA8-A4C670D7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AF2-9C34-4543-8D9F-C5403BAF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3919B-97B7-4D95-8ACB-F0D8A65A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B0A0-4F7C-4965-859E-96952D08DCA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00D1E-4390-49DC-8DCB-31B79BA3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14DCD-176F-4B33-9A1C-180C267C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AF2-9C34-4543-8D9F-C5403BAF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2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F540-07C8-46FC-B95E-37D2B016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58D3-BC7B-4A47-AAAF-07DBD401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DAD70-9258-4E88-9E14-4B2AED3DA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80EAF-1330-4993-B1E5-8D537558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B0A0-4F7C-4965-859E-96952D08DCA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B5423-4EDA-4FF7-BC31-17A0D72B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E081C-C8A0-4E28-9061-2C47FEF8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AF2-9C34-4543-8D9F-C5403BAF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AF0D-EB4E-43E4-952D-7BA9EA42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F9E82-4F7E-4C5A-89EF-EC0079074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4B65C-1B92-4054-B2D0-2144C6AF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49693-18CF-4D54-99DE-38816FE7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B0A0-4F7C-4965-859E-96952D08DCA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50EC3-9A54-472A-903E-C745A20C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8CB99-3508-4A46-A10F-B78F204F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2AF2-9C34-4543-8D9F-C5403BAF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06491-9937-4B30-AE77-2EE36244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5D30F-A635-4689-9012-34D831574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A90B-01B0-4891-90F1-15EA8B026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2B0A0-4F7C-4965-859E-96952D08DCA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A6F6-6AF4-4A5C-9236-9E3838AD9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377BF-183C-4F1E-ABAD-A1D3927CA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2AF2-9C34-4543-8D9F-C5403BAF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3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8F57E4E-B26E-44BD-B9FF-691C637C4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6" y="960761"/>
            <a:ext cx="10584141" cy="49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3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493E5B-CD89-440B-AB7C-E6A33AC69226}"/>
              </a:ext>
            </a:extLst>
          </p:cNvPr>
          <p:cNvSpPr txBox="1"/>
          <p:nvPr/>
        </p:nvSpPr>
        <p:spPr>
          <a:xfrm>
            <a:off x="603935" y="161791"/>
            <a:ext cx="35926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Comparisons with MODIS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5EDE4804-EFFB-4040-BD09-05EF730FA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2" y="909828"/>
            <a:ext cx="10079736" cy="50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3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65FDE03-0013-44D6-9C9C-854DCC94C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7" y="1054751"/>
            <a:ext cx="10079736" cy="50383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C96517-E8CB-4C5A-B98D-6FC2EB47FE20}"/>
              </a:ext>
            </a:extLst>
          </p:cNvPr>
          <p:cNvSpPr/>
          <p:nvPr/>
        </p:nvSpPr>
        <p:spPr>
          <a:xfrm>
            <a:off x="262695" y="313847"/>
            <a:ext cx="3505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(TOP-PP)/PP for different variables</a:t>
            </a:r>
          </a:p>
        </p:txBody>
      </p:sp>
    </p:spTree>
    <p:extLst>
      <p:ext uri="{BB962C8B-B14F-4D97-AF65-F5344CB8AC3E}">
        <p14:creationId xmlns:p14="http://schemas.microsoft.com/office/powerpoint/2010/main" val="395441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3658E55-185D-4E62-9B2F-24DA4E7BF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2" y="909828"/>
            <a:ext cx="10079736" cy="5038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E4C917-9F88-4AF2-88B0-CEBAA8E5B351}"/>
              </a:ext>
            </a:extLst>
          </p:cNvPr>
          <p:cNvSpPr txBox="1"/>
          <p:nvPr/>
        </p:nvSpPr>
        <p:spPr>
          <a:xfrm>
            <a:off x="603935" y="161790"/>
            <a:ext cx="50917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(TOP-PP)/PP at different resolutions</a:t>
            </a:r>
          </a:p>
        </p:txBody>
      </p:sp>
    </p:spTree>
    <p:extLst>
      <p:ext uri="{BB962C8B-B14F-4D97-AF65-F5344CB8AC3E}">
        <p14:creationId xmlns:p14="http://schemas.microsoft.com/office/powerpoint/2010/main" val="172488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Hao, Dalei</dc:creator>
  <cp:lastModifiedBy>Hao, Dalei</cp:lastModifiedBy>
  <cp:revision>4</cp:revision>
  <dcterms:created xsi:type="dcterms:W3CDTF">2021-02-10T22:55:05Z</dcterms:created>
  <dcterms:modified xsi:type="dcterms:W3CDTF">2021-06-23T13:12:51Z</dcterms:modified>
</cp:coreProperties>
</file>