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EA92A-DF02-4173-B58E-FE655B45FF05}" v="124" dt="2021-02-08T20:38:38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Dalei" userId="7e43ccd8-522d-43e6-9478-1b4454ab0d26" providerId="ADAL" clId="{A2CEA92A-DF02-4173-B58E-FE655B45FF05}"/>
    <pc:docChg chg="undo custSel addSld delSld modSld sldOrd">
      <pc:chgData name="Hao, Dalei" userId="7e43ccd8-522d-43e6-9478-1b4454ab0d26" providerId="ADAL" clId="{A2CEA92A-DF02-4173-B58E-FE655B45FF05}" dt="2021-02-08T20:38:38.744" v="648" actId="164"/>
      <pc:docMkLst>
        <pc:docMk/>
      </pc:docMkLst>
      <pc:sldChg chg="addSp delSp modSp new mod">
        <pc:chgData name="Hao, Dalei" userId="7e43ccd8-522d-43e6-9478-1b4454ab0d26" providerId="ADAL" clId="{A2CEA92A-DF02-4173-B58E-FE655B45FF05}" dt="2021-02-08T20:19:33.207" v="596" actId="164"/>
        <pc:sldMkLst>
          <pc:docMk/>
          <pc:sldMk cId="755060886" sldId="256"/>
        </pc:sldMkLst>
        <pc:spChg chg="del">
          <ac:chgData name="Hao, Dalei" userId="7e43ccd8-522d-43e6-9478-1b4454ab0d26" providerId="ADAL" clId="{A2CEA92A-DF02-4173-B58E-FE655B45FF05}" dt="2021-01-30T01:55:09.162" v="1"/>
          <ac:spMkLst>
            <pc:docMk/>
            <pc:sldMk cId="755060886" sldId="256"/>
            <ac:spMk id="2" creationId="{4CE2F868-D9CB-45FD-A5A3-DCDA71D5CE10}"/>
          </ac:spMkLst>
        </pc:spChg>
        <pc:spChg chg="del">
          <ac:chgData name="Hao, Dalei" userId="7e43ccd8-522d-43e6-9478-1b4454ab0d26" providerId="ADAL" clId="{A2CEA92A-DF02-4173-B58E-FE655B45FF05}" dt="2021-01-30T01:55:09.162" v="1"/>
          <ac:spMkLst>
            <pc:docMk/>
            <pc:sldMk cId="755060886" sldId="256"/>
            <ac:spMk id="3" creationId="{D1ECD1AD-53B4-4DE6-A8E9-FF628E202908}"/>
          </ac:spMkLst>
        </pc:spChg>
        <pc:grpChg chg="add del mod">
          <ac:chgData name="Hao, Dalei" userId="7e43ccd8-522d-43e6-9478-1b4454ab0d26" providerId="ADAL" clId="{A2CEA92A-DF02-4173-B58E-FE655B45FF05}" dt="2021-01-31T01:45:07.375" v="212" actId="478"/>
          <ac:grpSpMkLst>
            <pc:docMk/>
            <pc:sldMk cId="755060886" sldId="256"/>
            <ac:grpSpMk id="14" creationId="{A825DF64-050D-47A8-9BB2-949D447D3955}"/>
          </ac:grpSpMkLst>
        </pc:grpChg>
        <pc:grpChg chg="add del mod">
          <ac:chgData name="Hao, Dalei" userId="7e43ccd8-522d-43e6-9478-1b4454ab0d26" providerId="ADAL" clId="{A2CEA92A-DF02-4173-B58E-FE655B45FF05}" dt="2021-02-08T20:18:39.650" v="580" actId="478"/>
          <ac:grpSpMkLst>
            <pc:docMk/>
            <pc:sldMk cId="755060886" sldId="256"/>
            <ac:grpSpMk id="16" creationId="{7203C5EC-351A-4960-9A3C-1B589911EA9C}"/>
          </ac:grpSpMkLst>
        </pc:grpChg>
        <pc:grpChg chg="add del mod">
          <ac:chgData name="Hao, Dalei" userId="7e43ccd8-522d-43e6-9478-1b4454ab0d26" providerId="ADAL" clId="{A2CEA92A-DF02-4173-B58E-FE655B45FF05}" dt="2021-02-01T00:02:58.300" v="467" actId="478"/>
          <ac:grpSpMkLst>
            <pc:docMk/>
            <pc:sldMk cId="755060886" sldId="256"/>
            <ac:grpSpMk id="18" creationId="{370CCCB6-FCD7-434F-B79E-0EB9B9DF029F}"/>
          </ac:grpSpMkLst>
        </pc:grpChg>
        <pc:grpChg chg="add mod">
          <ac:chgData name="Hao, Dalei" userId="7e43ccd8-522d-43e6-9478-1b4454ab0d26" providerId="ADAL" clId="{A2CEA92A-DF02-4173-B58E-FE655B45FF05}" dt="2021-02-08T20:19:33.207" v="596" actId="164"/>
          <ac:grpSpMkLst>
            <pc:docMk/>
            <pc:sldMk cId="755060886" sldId="256"/>
            <ac:grpSpMk id="18" creationId="{F9D59393-5BFE-4366-B9D1-9F6289EB1671}"/>
          </ac:grpSpMkLst>
        </pc:grpChg>
        <pc:grpChg chg="add del mod">
          <ac:chgData name="Hao, Dalei" userId="7e43ccd8-522d-43e6-9478-1b4454ab0d26" providerId="ADAL" clId="{A2CEA92A-DF02-4173-B58E-FE655B45FF05}" dt="2021-01-31T02:03:17.482" v="297" actId="478"/>
          <ac:grpSpMkLst>
            <pc:docMk/>
            <pc:sldMk cId="755060886" sldId="256"/>
            <ac:grpSpMk id="19" creationId="{C2BFE0D1-4902-489B-8D4C-6EA192774D5A}"/>
          </ac:grpSpMkLst>
        </pc:grpChg>
        <pc:picChg chg="add mod">
          <ac:chgData name="Hao, Dalei" userId="7e43ccd8-522d-43e6-9478-1b4454ab0d26" providerId="ADAL" clId="{A2CEA92A-DF02-4173-B58E-FE655B45FF05}" dt="2021-01-31T01:46:57.953" v="245" actId="164"/>
          <ac:picMkLst>
            <pc:docMk/>
            <pc:sldMk cId="755060886" sldId="256"/>
            <ac:picMk id="3" creationId="{10482134-99C0-4127-B0B3-F31BE7FF65D9}"/>
          </ac:picMkLst>
        </pc:picChg>
        <pc:picChg chg="add mod">
          <ac:chgData name="Hao, Dalei" userId="7e43ccd8-522d-43e6-9478-1b4454ab0d26" providerId="ADAL" clId="{A2CEA92A-DF02-4173-B58E-FE655B45FF05}" dt="2021-02-08T20:19:33.207" v="596" actId="164"/>
          <ac:picMkLst>
            <pc:docMk/>
            <pc:sldMk cId="755060886" sldId="256"/>
            <ac:picMk id="3" creationId="{33ADB7CD-E5EC-48C0-8B2A-74DE98E52814}"/>
          </ac:picMkLst>
        </pc:picChg>
        <pc:picChg chg="add mod">
          <ac:chgData name="Hao, Dalei" userId="7e43ccd8-522d-43e6-9478-1b4454ab0d26" providerId="ADAL" clId="{A2CEA92A-DF02-4173-B58E-FE655B45FF05}" dt="2021-02-01T00:02:16.208" v="466" actId="164"/>
          <ac:picMkLst>
            <pc:docMk/>
            <pc:sldMk cId="755060886" sldId="256"/>
            <ac:picMk id="4" creationId="{096B092D-3BB9-4D1F-855D-31B5714BE763}"/>
          </ac:picMkLst>
        </pc:picChg>
        <pc:picChg chg="add mod">
          <ac:chgData name="Hao, Dalei" userId="7e43ccd8-522d-43e6-9478-1b4454ab0d26" providerId="ADAL" clId="{A2CEA92A-DF02-4173-B58E-FE655B45FF05}" dt="2021-01-30T01:57:53.810" v="47" actId="164"/>
          <ac:picMkLst>
            <pc:docMk/>
            <pc:sldMk cId="755060886" sldId="256"/>
            <ac:picMk id="5" creationId="{111FCA66-AC1D-4F4E-961C-2275D8B0DE90}"/>
          </ac:picMkLst>
        </pc:picChg>
        <pc:picChg chg="add mod">
          <ac:chgData name="Hao, Dalei" userId="7e43ccd8-522d-43e6-9478-1b4454ab0d26" providerId="ADAL" clId="{A2CEA92A-DF02-4173-B58E-FE655B45FF05}" dt="2021-01-31T01:46:57.953" v="245" actId="164"/>
          <ac:picMkLst>
            <pc:docMk/>
            <pc:sldMk cId="755060886" sldId="256"/>
            <ac:picMk id="6" creationId="{758CC637-6FB5-4C1A-8848-32B3B24FE4C7}"/>
          </ac:picMkLst>
        </pc:picChg>
        <pc:picChg chg="add mod ord">
          <ac:chgData name="Hao, Dalei" userId="7e43ccd8-522d-43e6-9478-1b4454ab0d26" providerId="ADAL" clId="{A2CEA92A-DF02-4173-B58E-FE655B45FF05}" dt="2021-02-08T20:19:33.207" v="596" actId="164"/>
          <ac:picMkLst>
            <pc:docMk/>
            <pc:sldMk cId="755060886" sldId="256"/>
            <ac:picMk id="6" creationId="{8621BFE8-D925-40C2-905C-36EBD483B0C0}"/>
          </ac:picMkLst>
        </pc:picChg>
        <pc:picChg chg="add mod ord modCrop">
          <ac:chgData name="Hao, Dalei" userId="7e43ccd8-522d-43e6-9478-1b4454ab0d26" providerId="ADAL" clId="{A2CEA92A-DF02-4173-B58E-FE655B45FF05}" dt="2021-01-30T01:58:09.201" v="49" actId="732"/>
          <ac:picMkLst>
            <pc:docMk/>
            <pc:sldMk cId="755060886" sldId="256"/>
            <ac:picMk id="7" creationId="{836BAA4B-4B07-4C6C-B771-4167859CEF42}"/>
          </ac:picMkLst>
        </pc:picChg>
        <pc:picChg chg="add mod">
          <ac:chgData name="Hao, Dalei" userId="7e43ccd8-522d-43e6-9478-1b4454ab0d26" providerId="ADAL" clId="{A2CEA92A-DF02-4173-B58E-FE655B45FF05}" dt="2021-02-01T00:02:16.208" v="466" actId="164"/>
          <ac:picMkLst>
            <pc:docMk/>
            <pc:sldMk cId="755060886" sldId="256"/>
            <ac:picMk id="7" creationId="{D8AFE933-5AEF-478B-87A8-21B2B92C3447}"/>
          </ac:picMkLst>
        </pc:picChg>
        <pc:picChg chg="add mod">
          <ac:chgData name="Hao, Dalei" userId="7e43ccd8-522d-43e6-9478-1b4454ab0d26" providerId="ADAL" clId="{A2CEA92A-DF02-4173-B58E-FE655B45FF05}" dt="2021-01-30T01:57:53.810" v="47" actId="164"/>
          <ac:picMkLst>
            <pc:docMk/>
            <pc:sldMk cId="755060886" sldId="256"/>
            <ac:picMk id="9" creationId="{1FC6FFCB-DC37-49DC-B0B3-3DDD376F648F}"/>
          </ac:picMkLst>
        </pc:picChg>
        <pc:picChg chg="add mod ord">
          <ac:chgData name="Hao, Dalei" userId="7e43ccd8-522d-43e6-9478-1b4454ab0d26" providerId="ADAL" clId="{A2CEA92A-DF02-4173-B58E-FE655B45FF05}" dt="2021-02-01T00:02:16.208" v="466" actId="164"/>
          <ac:picMkLst>
            <pc:docMk/>
            <pc:sldMk cId="755060886" sldId="256"/>
            <ac:picMk id="9" creationId="{247A6010-6719-48C6-9F03-577E5F1626CE}"/>
          </ac:picMkLst>
        </pc:picChg>
        <pc:picChg chg="add mod">
          <ac:chgData name="Hao, Dalei" userId="7e43ccd8-522d-43e6-9478-1b4454ab0d26" providerId="ADAL" clId="{A2CEA92A-DF02-4173-B58E-FE655B45FF05}" dt="2021-02-08T20:19:33.207" v="596" actId="164"/>
          <ac:picMkLst>
            <pc:docMk/>
            <pc:sldMk cId="755060886" sldId="256"/>
            <ac:picMk id="10" creationId="{51C63BFD-C977-4F75-BDF0-366DD106C96E}"/>
          </ac:picMkLst>
        </pc:picChg>
        <pc:picChg chg="add mod ord modCrop">
          <ac:chgData name="Hao, Dalei" userId="7e43ccd8-522d-43e6-9478-1b4454ab0d26" providerId="ADAL" clId="{A2CEA92A-DF02-4173-B58E-FE655B45FF05}" dt="2021-01-31T01:46:57.953" v="245" actId="164"/>
          <ac:picMkLst>
            <pc:docMk/>
            <pc:sldMk cId="755060886" sldId="256"/>
            <ac:picMk id="10" creationId="{BB96F884-7E7F-46CC-89C8-1776E3F82675}"/>
          </ac:picMkLst>
        </pc:picChg>
        <pc:picChg chg="add mod">
          <ac:chgData name="Hao, Dalei" userId="7e43ccd8-522d-43e6-9478-1b4454ab0d26" providerId="ADAL" clId="{A2CEA92A-DF02-4173-B58E-FE655B45FF05}" dt="2021-01-30T01:57:53.810" v="47" actId="164"/>
          <ac:picMkLst>
            <pc:docMk/>
            <pc:sldMk cId="755060886" sldId="256"/>
            <ac:picMk id="11" creationId="{313A5D08-ED7E-420B-BEE3-01BEB6F09947}"/>
          </ac:picMkLst>
        </pc:picChg>
        <pc:picChg chg="add mod ord">
          <ac:chgData name="Hao, Dalei" userId="7e43ccd8-522d-43e6-9478-1b4454ab0d26" providerId="ADAL" clId="{A2CEA92A-DF02-4173-B58E-FE655B45FF05}" dt="2021-02-01T00:02:16.208" v="466" actId="164"/>
          <ac:picMkLst>
            <pc:docMk/>
            <pc:sldMk cId="755060886" sldId="256"/>
            <ac:picMk id="12" creationId="{8F31794D-8B85-41E8-9402-0E1118F09310}"/>
          </ac:picMkLst>
        </pc:picChg>
        <pc:picChg chg="add mod">
          <ac:chgData name="Hao, Dalei" userId="7e43ccd8-522d-43e6-9478-1b4454ab0d26" providerId="ADAL" clId="{A2CEA92A-DF02-4173-B58E-FE655B45FF05}" dt="2021-02-08T20:19:33.207" v="596" actId="164"/>
          <ac:picMkLst>
            <pc:docMk/>
            <pc:sldMk cId="755060886" sldId="256"/>
            <ac:picMk id="13" creationId="{1788168A-ABAD-410A-862A-CCA35CE139B6}"/>
          </ac:picMkLst>
        </pc:picChg>
        <pc:picChg chg="add mod modCrop">
          <ac:chgData name="Hao, Dalei" userId="7e43ccd8-522d-43e6-9478-1b4454ab0d26" providerId="ADAL" clId="{A2CEA92A-DF02-4173-B58E-FE655B45FF05}" dt="2021-01-30T01:58:02.803" v="48" actId="732"/>
          <ac:picMkLst>
            <pc:docMk/>
            <pc:sldMk cId="755060886" sldId="256"/>
            <ac:picMk id="13" creationId="{FB1ADF1D-7D4B-4D66-8DC2-2652F2AC4FC2}"/>
          </ac:picMkLst>
        </pc:picChg>
        <pc:picChg chg="add mod">
          <ac:chgData name="Hao, Dalei" userId="7e43ccd8-522d-43e6-9478-1b4454ab0d26" providerId="ADAL" clId="{A2CEA92A-DF02-4173-B58E-FE655B45FF05}" dt="2021-02-01T00:02:16.208" v="466" actId="164"/>
          <ac:picMkLst>
            <pc:docMk/>
            <pc:sldMk cId="755060886" sldId="256"/>
            <ac:picMk id="14" creationId="{ACE1DEC8-D569-46DA-BC38-764E2A15E6E3}"/>
          </ac:picMkLst>
        </pc:picChg>
        <pc:picChg chg="add mod">
          <ac:chgData name="Hao, Dalei" userId="7e43ccd8-522d-43e6-9478-1b4454ab0d26" providerId="ADAL" clId="{A2CEA92A-DF02-4173-B58E-FE655B45FF05}" dt="2021-01-31T01:46:57.953" v="245" actId="164"/>
          <ac:picMkLst>
            <pc:docMk/>
            <pc:sldMk cId="755060886" sldId="256"/>
            <ac:picMk id="15" creationId="{EF0FEB51-0E33-4CE0-9DA3-F32B1B8EF8A2}"/>
          </ac:picMkLst>
        </pc:picChg>
        <pc:picChg chg="add mod">
          <ac:chgData name="Hao, Dalei" userId="7e43ccd8-522d-43e6-9478-1b4454ab0d26" providerId="ADAL" clId="{A2CEA92A-DF02-4173-B58E-FE655B45FF05}" dt="2021-02-08T20:19:33.207" v="596" actId="164"/>
          <ac:picMkLst>
            <pc:docMk/>
            <pc:sldMk cId="755060886" sldId="256"/>
            <ac:picMk id="17" creationId="{4660FF5F-1A69-4616-B886-4A9C060DD047}"/>
          </ac:picMkLst>
        </pc:picChg>
        <pc:picChg chg="add mod modCrop">
          <ac:chgData name="Hao, Dalei" userId="7e43ccd8-522d-43e6-9478-1b4454ab0d26" providerId="ADAL" clId="{A2CEA92A-DF02-4173-B58E-FE655B45FF05}" dt="2021-01-31T01:46:57.953" v="245" actId="164"/>
          <ac:picMkLst>
            <pc:docMk/>
            <pc:sldMk cId="755060886" sldId="256"/>
            <ac:picMk id="17" creationId="{91BB947E-4689-48D4-86ED-620B24F4A56B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0" creationId="{0DC17010-78DD-4C2A-BE67-79AF488372F3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1" creationId="{6A40F93B-B64E-409B-B4D9-E45B007E6C65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2" creationId="{48F76734-67E4-462E-A24E-62E93E9D0DC5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3" creationId="{9E8E98A1-363E-4079-90DE-6C3660FDBA9B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4" creationId="{148FF83D-1C5C-460E-B031-EE68D74DF025}"/>
          </ac:picMkLst>
        </pc:picChg>
        <pc:picChg chg="mod">
          <ac:chgData name="Hao, Dalei" userId="7e43ccd8-522d-43e6-9478-1b4454ab0d26" providerId="ADAL" clId="{A2CEA92A-DF02-4173-B58E-FE655B45FF05}" dt="2021-01-31T02:03:12.083" v="295"/>
          <ac:picMkLst>
            <pc:docMk/>
            <pc:sldMk cId="755060886" sldId="256"/>
            <ac:picMk id="25" creationId="{7D910E5C-339B-4AF4-AA2E-641D35E5CB7E}"/>
          </ac:picMkLst>
        </pc:picChg>
      </pc:sldChg>
      <pc:sldChg chg="addSp delSp modSp new mod ord">
        <pc:chgData name="Hao, Dalei" userId="7e43ccd8-522d-43e6-9478-1b4454ab0d26" providerId="ADAL" clId="{A2CEA92A-DF02-4173-B58E-FE655B45FF05}" dt="2021-02-08T20:38:38.744" v="648" actId="164"/>
        <pc:sldMkLst>
          <pc:docMk/>
          <pc:sldMk cId="4085663728" sldId="257"/>
        </pc:sldMkLst>
        <pc:grpChg chg="add del mod">
          <ac:chgData name="Hao, Dalei" userId="7e43ccd8-522d-43e6-9478-1b4454ab0d26" providerId="ADAL" clId="{A2CEA92A-DF02-4173-B58E-FE655B45FF05}" dt="2021-02-01T00:03:27.203" v="490" actId="478"/>
          <ac:grpSpMkLst>
            <pc:docMk/>
            <pc:sldMk cId="4085663728" sldId="257"/>
            <ac:grpSpMk id="14" creationId="{CA54E599-B90E-4F7E-9D42-020F717CBCA3}"/>
          </ac:grpSpMkLst>
        </pc:grpChg>
        <pc:grpChg chg="add mod">
          <ac:chgData name="Hao, Dalei" userId="7e43ccd8-522d-43e6-9478-1b4454ab0d26" providerId="ADAL" clId="{A2CEA92A-DF02-4173-B58E-FE655B45FF05}" dt="2021-02-08T20:38:38.744" v="648" actId="164"/>
          <ac:grpSpMkLst>
            <pc:docMk/>
            <pc:sldMk cId="4085663728" sldId="257"/>
            <ac:grpSpMk id="19" creationId="{CA215B76-6374-4FBC-8954-073439465A98}"/>
          </ac:grpSpMkLst>
        </pc:grpChg>
        <pc:grpChg chg="add del mod">
          <ac:chgData name="Hao, Dalei" userId="7e43ccd8-522d-43e6-9478-1b4454ab0d26" providerId="ADAL" clId="{A2CEA92A-DF02-4173-B58E-FE655B45FF05}" dt="2021-02-08T20:36:15.040" v="597" actId="478"/>
          <ac:grpSpMkLst>
            <pc:docMk/>
            <pc:sldMk cId="4085663728" sldId="257"/>
            <ac:grpSpMk id="21" creationId="{6E34B38F-5A9F-4FC9-9B57-23A7BBD77E32}"/>
          </ac:grpSpMkLst>
        </pc:grpChg>
        <pc:grpChg chg="add del mod">
          <ac:chgData name="Hao, Dalei" userId="7e43ccd8-522d-43e6-9478-1b4454ab0d26" providerId="ADAL" clId="{A2CEA92A-DF02-4173-B58E-FE655B45FF05}" dt="2021-01-30T02:37:57.878" v="120" actId="478"/>
          <ac:grpSpMkLst>
            <pc:docMk/>
            <pc:sldMk cId="4085663728" sldId="257"/>
            <ac:grpSpMk id="26" creationId="{E6D4246A-40CB-4D16-B17C-F3478983CD3E}"/>
          </ac:grpSpMkLst>
        </pc:grpChg>
        <pc:grpChg chg="add del mod">
          <ac:chgData name="Hao, Dalei" userId="7e43ccd8-522d-43e6-9478-1b4454ab0d26" providerId="ADAL" clId="{A2CEA92A-DF02-4173-B58E-FE655B45FF05}" dt="2021-01-31T01:49:54.465" v="247" actId="478"/>
          <ac:grpSpMkLst>
            <pc:docMk/>
            <pc:sldMk cId="4085663728" sldId="257"/>
            <ac:grpSpMk id="39" creationId="{CF8FDE65-051E-455B-A23B-F5758E81F9C9}"/>
          </ac:grpSpMkLst>
        </pc:grp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3" creationId="{4F38A38D-63D9-4F5D-BFC9-1340DC12C3DD}"/>
          </ac:picMkLst>
        </pc:picChg>
        <pc:picChg chg="add mo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3" creationId="{582F93BE-D468-4212-A285-2EC716D5B1DA}"/>
          </ac:picMkLst>
        </pc:picChg>
        <pc:picChg chg="add mo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3" creationId="{6EA78F86-242C-4E1E-8B83-39E15AFF3885}"/>
          </ac:picMkLst>
        </pc:picChg>
        <pc:picChg chg="add mo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4" creationId="{1742A69B-B680-435E-8410-121891CC0F12}"/>
          </ac:picMkLst>
        </pc:pic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5" creationId="{57B28D33-8582-4ED2-9039-6BF96171E909}"/>
          </ac:picMkLst>
        </pc:picChg>
        <pc:picChg chg="add mod or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5" creationId="{945146BF-DC6B-4456-808E-5CF09E58653E}"/>
          </ac:picMkLst>
        </pc:picChg>
        <pc:picChg chg="add mod or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6" creationId="{7FD0481D-DF3E-4BBB-91B9-E749B8910012}"/>
          </ac:picMkLst>
        </pc:picChg>
        <pc:picChg chg="add mo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7" creationId="{45328159-6A09-426A-BDAD-B8C3635C43A0}"/>
          </ac:picMkLst>
        </pc:pic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7" creationId="{E0C5FF32-2FE9-46B4-A7A0-CA7D5ACBF9FC}"/>
          </ac:picMkLst>
        </pc:picChg>
        <pc:picChg chg="add mod or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8" creationId="{794C2818-F6D0-440F-806A-E5211952388B}"/>
          </ac:picMkLst>
        </pc:picChg>
        <pc:picChg chg="add mo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9" creationId="{564A9633-5BF2-48FE-9664-621BB92D53F2}"/>
          </ac:picMkLst>
        </pc:picChg>
        <pc:picChg chg="add mo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9" creationId="{629A0D8D-37AD-4F54-A73D-1EDB7CD573F0}"/>
          </ac:picMkLst>
        </pc:pic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9" creationId="{D25F7262-16F3-4BE6-A984-10C4C65F8881}"/>
          </ac:picMkLst>
        </pc:picChg>
        <pc:picChg chg="add mod or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11" creationId="{46214D48-3DF0-41EA-8A2B-AEAA77EF6F61}"/>
          </ac:picMkLst>
        </pc:picChg>
        <pc:picChg chg="add mo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11" creationId="{83228441-5B32-45F1-99B6-DF95DE4158F6}"/>
          </ac:picMkLst>
        </pc:pic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11" creationId="{C0982082-8033-4F9D-8112-A4129DC4F1A9}"/>
          </ac:picMkLst>
        </pc:picChg>
        <pc:picChg chg="add mo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12" creationId="{F91D8DEB-6ADA-41DB-A53E-5F84709B50F0}"/>
          </ac:picMkLst>
        </pc:picChg>
        <pc:picChg chg="add del mod">
          <ac:chgData name="Hao, Dalei" userId="7e43ccd8-522d-43e6-9478-1b4454ab0d26" providerId="ADAL" clId="{A2CEA92A-DF02-4173-B58E-FE655B45FF05}" dt="2021-01-30T02:35:39.239" v="83" actId="478"/>
          <ac:picMkLst>
            <pc:docMk/>
            <pc:sldMk cId="4085663728" sldId="257"/>
            <ac:picMk id="13" creationId="{AF27CDF3-D46B-45E0-9324-2D8ACEC1EC23}"/>
          </ac:picMkLst>
        </pc:picChg>
        <pc:picChg chg="add mod">
          <ac:chgData name="Hao, Dalei" userId="7e43ccd8-522d-43e6-9478-1b4454ab0d26" providerId="ADAL" clId="{A2CEA92A-DF02-4173-B58E-FE655B45FF05}" dt="2021-01-31T02:00:52.895" v="285" actId="164"/>
          <ac:picMkLst>
            <pc:docMk/>
            <pc:sldMk cId="4085663728" sldId="257"/>
            <ac:picMk id="13" creationId="{CBFF50E3-C302-4629-A9F5-45FEEB285FBC}"/>
          </ac:picMkLst>
        </pc:picChg>
        <pc:picChg chg="add mo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14" creationId="{8BF5CE01-6BBB-4873-889E-0E36564AB1AD}"/>
          </ac:picMkLst>
        </pc:picChg>
        <pc:picChg chg="add mo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15" creationId="{7FAAB492-30BF-44BA-A594-FA33739DB66F}"/>
          </ac:picMkLst>
        </pc:picChg>
        <pc:picChg chg="add mo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16" creationId="{F5369AC4-DBB4-4A21-B0FC-4E6F293842C9}"/>
          </ac:picMkLst>
        </pc:picChg>
        <pc:picChg chg="add mo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17" creationId="{5D150936-87EA-46B0-89C2-01CBB457FE0F}"/>
          </ac:picMkLst>
        </pc:picChg>
        <pc:picChg chg="add mod">
          <ac:chgData name="Hao, Dalei" userId="7e43ccd8-522d-43e6-9478-1b4454ab0d26" providerId="ADAL" clId="{A2CEA92A-DF02-4173-B58E-FE655B45FF05}" dt="2021-02-08T20:38:38.744" v="648" actId="164"/>
          <ac:picMkLst>
            <pc:docMk/>
            <pc:sldMk cId="4085663728" sldId="257"/>
            <ac:picMk id="17" creationId="{85DF21E4-FEE1-4B0A-9869-117C12B32FB7}"/>
          </ac:picMkLst>
        </pc:picChg>
        <pc:picChg chg="add mod or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18" creationId="{020507A8-3F96-431C-B71D-FBE331EEF678}"/>
          </ac:picMkLst>
        </pc:picChg>
        <pc:picChg chg="add mod or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19" creationId="{CDEF463D-D6D9-415C-AB42-62D0AF11EF2B}"/>
          </ac:picMkLst>
        </pc:picChg>
        <pc:picChg chg="add mod">
          <ac:chgData name="Hao, Dalei" userId="7e43ccd8-522d-43e6-9478-1b4454ab0d26" providerId="ADAL" clId="{A2CEA92A-DF02-4173-B58E-FE655B45FF05}" dt="2021-02-01T00:04:32.165" v="507" actId="164"/>
          <ac:picMkLst>
            <pc:docMk/>
            <pc:sldMk cId="4085663728" sldId="257"/>
            <ac:picMk id="20" creationId="{122E6FCE-810A-4DEC-8552-3966B5B7F0C5}"/>
          </ac:picMkLst>
        </pc:picChg>
        <pc:picChg chg="add mo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21" creationId="{1DD36056-7493-4BA1-86FB-263D979A304A}"/>
          </ac:picMkLst>
        </pc:picChg>
        <pc:picChg chg="add mod or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23" creationId="{7C10F8D6-90B1-4A90-88C0-F86C4AB9F706}"/>
          </ac:picMkLst>
        </pc:picChg>
        <pc:picChg chg="add mod">
          <ac:chgData name="Hao, Dalei" userId="7e43ccd8-522d-43e6-9478-1b4454ab0d26" providerId="ADAL" clId="{A2CEA92A-DF02-4173-B58E-FE655B45FF05}" dt="2021-01-30T02:37:24.658" v="119" actId="164"/>
          <ac:picMkLst>
            <pc:docMk/>
            <pc:sldMk cId="4085663728" sldId="257"/>
            <ac:picMk id="25" creationId="{5374C1B4-7826-4CF9-B83F-FCFE6B85E110}"/>
          </ac:picMkLst>
        </pc:picChg>
        <pc:picChg chg="add mod or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28" creationId="{F95B5ABC-B82E-4515-A9A2-C1DBA37E7D11}"/>
          </ac:picMkLst>
        </pc:picChg>
        <pc:picChg chg="add mod or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30" creationId="{3565AE4F-C88D-4E41-BE1D-FAB4024EE216}"/>
          </ac:picMkLst>
        </pc:picChg>
        <pc:picChg chg="add mo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32" creationId="{2136B34A-2293-4601-94F6-00A5F768874B}"/>
          </ac:picMkLst>
        </pc:picChg>
        <pc:picChg chg="add mod or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34" creationId="{1432F3C4-991C-44BF-A5B0-612DDFCDFAED}"/>
          </ac:picMkLst>
        </pc:picChg>
        <pc:picChg chg="add mo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36" creationId="{28340F68-2D83-487E-8548-7E40B77BEBC3}"/>
          </ac:picMkLst>
        </pc:picChg>
        <pc:picChg chg="add mod ord">
          <ac:chgData name="Hao, Dalei" userId="7e43ccd8-522d-43e6-9478-1b4454ab0d26" providerId="ADAL" clId="{A2CEA92A-DF02-4173-B58E-FE655B45FF05}" dt="2021-01-30T02:40:47.218" v="163" actId="164"/>
          <ac:picMkLst>
            <pc:docMk/>
            <pc:sldMk cId="4085663728" sldId="257"/>
            <ac:picMk id="38" creationId="{73AA7BEE-0D0F-4629-8A67-DB2CF9E0AA20}"/>
          </ac:picMkLst>
        </pc:picChg>
      </pc:sldChg>
      <pc:sldChg chg="addSp delSp modSp add mod">
        <pc:chgData name="Hao, Dalei" userId="7e43ccd8-522d-43e6-9478-1b4454ab0d26" providerId="ADAL" clId="{A2CEA92A-DF02-4173-B58E-FE655B45FF05}" dt="2021-02-08T19:46:01.894" v="510" actId="478"/>
        <pc:sldMkLst>
          <pc:docMk/>
          <pc:sldMk cId="2063563882" sldId="258"/>
        </pc:sldMkLst>
        <pc:grpChg chg="del">
          <ac:chgData name="Hao, Dalei" userId="7e43ccd8-522d-43e6-9478-1b4454ab0d26" providerId="ADAL" clId="{A2CEA92A-DF02-4173-B58E-FE655B45FF05}" dt="2021-01-30T04:18:07.872" v="165" actId="478"/>
          <ac:grpSpMkLst>
            <pc:docMk/>
            <pc:sldMk cId="2063563882" sldId="258"/>
            <ac:grpSpMk id="14" creationId="{A825DF64-050D-47A8-9BB2-949D447D3955}"/>
          </ac:grpSpMkLst>
        </pc:grpChg>
        <pc:picChg chg="add del mod">
          <ac:chgData name="Hao, Dalei" userId="7e43ccd8-522d-43e6-9478-1b4454ab0d26" providerId="ADAL" clId="{A2CEA92A-DF02-4173-B58E-FE655B45FF05}" dt="2021-01-30T04:18:28.963" v="172" actId="478"/>
          <ac:picMkLst>
            <pc:docMk/>
            <pc:sldMk cId="2063563882" sldId="258"/>
            <ac:picMk id="3" creationId="{78D37F74-AE56-47CC-8A99-94F70D4CBD31}"/>
          </ac:picMkLst>
        </pc:picChg>
        <pc:picChg chg="add del mod">
          <ac:chgData name="Hao, Dalei" userId="7e43ccd8-522d-43e6-9478-1b4454ab0d26" providerId="ADAL" clId="{A2CEA92A-DF02-4173-B58E-FE655B45FF05}" dt="2021-01-30T04:18:27.913" v="171" actId="478"/>
          <ac:picMkLst>
            <pc:docMk/>
            <pc:sldMk cId="2063563882" sldId="258"/>
            <ac:picMk id="6" creationId="{5111CE49-5E86-4750-98ED-413D6FDAAFE8}"/>
          </ac:picMkLst>
        </pc:picChg>
        <pc:picChg chg="add del mod">
          <ac:chgData name="Hao, Dalei" userId="7e43ccd8-522d-43e6-9478-1b4454ab0d26" providerId="ADAL" clId="{A2CEA92A-DF02-4173-B58E-FE655B45FF05}" dt="2021-01-30T04:18:24.910" v="170" actId="478"/>
          <ac:picMkLst>
            <pc:docMk/>
            <pc:sldMk cId="2063563882" sldId="258"/>
            <ac:picMk id="10" creationId="{A81596F3-96C6-430C-AFC6-D7810F48C2FE}"/>
          </ac:picMkLst>
        </pc:picChg>
        <pc:picChg chg="add del mod">
          <ac:chgData name="Hao, Dalei" userId="7e43ccd8-522d-43e6-9478-1b4454ab0d26" providerId="ADAL" clId="{A2CEA92A-DF02-4173-B58E-FE655B45FF05}" dt="2021-01-30T04:18:22.549" v="169" actId="478"/>
          <ac:picMkLst>
            <pc:docMk/>
            <pc:sldMk cId="2063563882" sldId="258"/>
            <ac:picMk id="15" creationId="{56A4A5D4-754E-480C-9F8D-BCCAD6C4C485}"/>
          </ac:picMkLst>
        </pc:picChg>
        <pc:picChg chg="add del mod">
          <ac:chgData name="Hao, Dalei" userId="7e43ccd8-522d-43e6-9478-1b4454ab0d26" providerId="ADAL" clId="{A2CEA92A-DF02-4173-B58E-FE655B45FF05}" dt="2021-01-30T04:18:21.065" v="168" actId="478"/>
          <ac:picMkLst>
            <pc:docMk/>
            <pc:sldMk cId="2063563882" sldId="258"/>
            <ac:picMk id="17" creationId="{8D308E8D-4D01-4FB2-8A0D-44CA3FCEBBBB}"/>
          </ac:picMkLst>
        </pc:picChg>
        <pc:picChg chg="add del mod">
          <ac:chgData name="Hao, Dalei" userId="7e43ccd8-522d-43e6-9478-1b4454ab0d26" providerId="ADAL" clId="{A2CEA92A-DF02-4173-B58E-FE655B45FF05}" dt="2021-01-30T04:19:11.402" v="180" actId="478"/>
          <ac:picMkLst>
            <pc:docMk/>
            <pc:sldMk cId="2063563882" sldId="258"/>
            <ac:picMk id="19" creationId="{64DDEBC4-34FF-4678-A1CB-41AD62978D16}"/>
          </ac:picMkLst>
        </pc:picChg>
        <pc:picChg chg="add del mod">
          <ac:chgData name="Hao, Dalei" userId="7e43ccd8-522d-43e6-9478-1b4454ab0d26" providerId="ADAL" clId="{A2CEA92A-DF02-4173-B58E-FE655B45FF05}" dt="2021-01-30T04:19:04.977" v="179" actId="478"/>
          <ac:picMkLst>
            <pc:docMk/>
            <pc:sldMk cId="2063563882" sldId="258"/>
            <ac:picMk id="21" creationId="{EEA57171-03EB-46B3-A622-224F44FFF84C}"/>
          </ac:picMkLst>
        </pc:picChg>
        <pc:picChg chg="add del mod">
          <ac:chgData name="Hao, Dalei" userId="7e43ccd8-522d-43e6-9478-1b4454ab0d26" providerId="ADAL" clId="{A2CEA92A-DF02-4173-B58E-FE655B45FF05}" dt="2021-01-30T04:19:03.225" v="178" actId="478"/>
          <ac:picMkLst>
            <pc:docMk/>
            <pc:sldMk cId="2063563882" sldId="258"/>
            <ac:picMk id="23" creationId="{997FC54C-EC8B-4D72-918F-CA65CED1BD7F}"/>
          </ac:picMkLst>
        </pc:picChg>
        <pc:picChg chg="add del mod">
          <ac:chgData name="Hao, Dalei" userId="7e43ccd8-522d-43e6-9478-1b4454ab0d26" providerId="ADAL" clId="{A2CEA92A-DF02-4173-B58E-FE655B45FF05}" dt="2021-01-30T04:19:01.932" v="177" actId="478"/>
          <ac:picMkLst>
            <pc:docMk/>
            <pc:sldMk cId="2063563882" sldId="258"/>
            <ac:picMk id="25" creationId="{45C2233D-EDC5-4CDB-8529-ACE007E9E0F3}"/>
          </ac:picMkLst>
        </pc:picChg>
        <pc:picChg chg="add del mod">
          <ac:chgData name="Hao, Dalei" userId="7e43ccd8-522d-43e6-9478-1b4454ab0d26" providerId="ADAL" clId="{A2CEA92A-DF02-4173-B58E-FE655B45FF05}" dt="2021-01-30T04:18:59.242" v="176" actId="478"/>
          <ac:picMkLst>
            <pc:docMk/>
            <pc:sldMk cId="2063563882" sldId="258"/>
            <ac:picMk id="27" creationId="{C0433FF3-60DE-44A8-84B5-BF6F720F84C9}"/>
          </ac:picMkLst>
        </pc:picChg>
        <pc:picChg chg="add del mod">
          <ac:chgData name="Hao, Dalei" userId="7e43ccd8-522d-43e6-9478-1b4454ab0d26" providerId="ADAL" clId="{A2CEA92A-DF02-4173-B58E-FE655B45FF05}" dt="2021-01-30T04:19:25.253" v="186" actId="478"/>
          <ac:picMkLst>
            <pc:docMk/>
            <pc:sldMk cId="2063563882" sldId="258"/>
            <ac:picMk id="29" creationId="{A7992B0A-28C6-4147-8E32-3474D04DD90D}"/>
          </ac:picMkLst>
        </pc:picChg>
        <pc:picChg chg="add del mod">
          <ac:chgData name="Hao, Dalei" userId="7e43ccd8-522d-43e6-9478-1b4454ab0d26" providerId="ADAL" clId="{A2CEA92A-DF02-4173-B58E-FE655B45FF05}" dt="2021-01-30T04:19:24.578" v="185" actId="478"/>
          <ac:picMkLst>
            <pc:docMk/>
            <pc:sldMk cId="2063563882" sldId="258"/>
            <ac:picMk id="31" creationId="{23D8D76D-32A3-4F4B-8217-83DB0F21B72E}"/>
          </ac:picMkLst>
        </pc:picChg>
        <pc:picChg chg="add del mod">
          <ac:chgData name="Hao, Dalei" userId="7e43ccd8-522d-43e6-9478-1b4454ab0d26" providerId="ADAL" clId="{A2CEA92A-DF02-4173-B58E-FE655B45FF05}" dt="2021-01-30T04:19:23.842" v="184" actId="478"/>
          <ac:picMkLst>
            <pc:docMk/>
            <pc:sldMk cId="2063563882" sldId="258"/>
            <ac:picMk id="33" creationId="{3EF11536-9680-4597-A234-B8E7F4DE8B4E}"/>
          </ac:picMkLst>
        </pc:picChg>
        <pc:picChg chg="add del mod">
          <ac:chgData name="Hao, Dalei" userId="7e43ccd8-522d-43e6-9478-1b4454ab0d26" providerId="ADAL" clId="{A2CEA92A-DF02-4173-B58E-FE655B45FF05}" dt="2021-01-30T04:19:23.129" v="183" actId="478"/>
          <ac:picMkLst>
            <pc:docMk/>
            <pc:sldMk cId="2063563882" sldId="258"/>
            <ac:picMk id="35" creationId="{58D1B05A-C0EA-4133-8CDF-71180F05C49B}"/>
          </ac:picMkLst>
        </pc:picChg>
        <pc:picChg chg="add del mod">
          <ac:chgData name="Hao, Dalei" userId="7e43ccd8-522d-43e6-9478-1b4454ab0d26" providerId="ADAL" clId="{A2CEA92A-DF02-4173-B58E-FE655B45FF05}" dt="2021-01-30T04:19:22.376" v="182" actId="478"/>
          <ac:picMkLst>
            <pc:docMk/>
            <pc:sldMk cId="2063563882" sldId="258"/>
            <ac:picMk id="37" creationId="{B3ACDFAA-0FE9-4A97-8EDB-797423C3AB82}"/>
          </ac:picMkLst>
        </pc:picChg>
        <pc:picChg chg="add del mod">
          <ac:chgData name="Hao, Dalei" userId="7e43ccd8-522d-43e6-9478-1b4454ab0d26" providerId="ADAL" clId="{A2CEA92A-DF02-4173-B58E-FE655B45FF05}" dt="2021-01-30T04:19:50.206" v="192" actId="478"/>
          <ac:picMkLst>
            <pc:docMk/>
            <pc:sldMk cId="2063563882" sldId="258"/>
            <ac:picMk id="39" creationId="{1FF58716-0739-4AD9-A7A2-2184655A7430}"/>
          </ac:picMkLst>
        </pc:picChg>
        <pc:picChg chg="add del mod">
          <ac:chgData name="Hao, Dalei" userId="7e43ccd8-522d-43e6-9478-1b4454ab0d26" providerId="ADAL" clId="{A2CEA92A-DF02-4173-B58E-FE655B45FF05}" dt="2021-01-30T04:19:49.419" v="191" actId="478"/>
          <ac:picMkLst>
            <pc:docMk/>
            <pc:sldMk cId="2063563882" sldId="258"/>
            <ac:picMk id="41" creationId="{B71950E4-DB33-43E4-A17A-2BF4E3B41DD3}"/>
          </ac:picMkLst>
        </pc:picChg>
        <pc:picChg chg="add del mod">
          <ac:chgData name="Hao, Dalei" userId="7e43ccd8-522d-43e6-9478-1b4454ab0d26" providerId="ADAL" clId="{A2CEA92A-DF02-4173-B58E-FE655B45FF05}" dt="2021-01-30T04:19:48.779" v="190" actId="478"/>
          <ac:picMkLst>
            <pc:docMk/>
            <pc:sldMk cId="2063563882" sldId="258"/>
            <ac:picMk id="43" creationId="{986477E3-9B1D-4B09-924F-523730576EDB}"/>
          </ac:picMkLst>
        </pc:picChg>
        <pc:picChg chg="add del mod">
          <ac:chgData name="Hao, Dalei" userId="7e43ccd8-522d-43e6-9478-1b4454ab0d26" providerId="ADAL" clId="{A2CEA92A-DF02-4173-B58E-FE655B45FF05}" dt="2021-01-30T04:19:47.986" v="189" actId="478"/>
          <ac:picMkLst>
            <pc:docMk/>
            <pc:sldMk cId="2063563882" sldId="258"/>
            <ac:picMk id="45" creationId="{94D949E2-BD0D-4871-B82F-F08BE8F8A7CF}"/>
          </ac:picMkLst>
        </pc:picChg>
        <pc:picChg chg="add del mod">
          <ac:chgData name="Hao, Dalei" userId="7e43ccd8-522d-43e6-9478-1b4454ab0d26" providerId="ADAL" clId="{A2CEA92A-DF02-4173-B58E-FE655B45FF05}" dt="2021-01-30T04:19:47.006" v="188" actId="478"/>
          <ac:picMkLst>
            <pc:docMk/>
            <pc:sldMk cId="2063563882" sldId="258"/>
            <ac:picMk id="47" creationId="{4E920848-FD0A-4283-BB50-F7CBD7C1965F}"/>
          </ac:picMkLst>
        </pc:picChg>
        <pc:picChg chg="add del mod">
          <ac:chgData name="Hao, Dalei" userId="7e43ccd8-522d-43e6-9478-1b4454ab0d26" providerId="ADAL" clId="{A2CEA92A-DF02-4173-B58E-FE655B45FF05}" dt="2021-01-30T04:20:11.680" v="198" actId="478"/>
          <ac:picMkLst>
            <pc:docMk/>
            <pc:sldMk cId="2063563882" sldId="258"/>
            <ac:picMk id="49" creationId="{A07D6B71-8E8D-42A3-9684-CA74F7230F7C}"/>
          </ac:picMkLst>
        </pc:picChg>
        <pc:picChg chg="add del mod">
          <ac:chgData name="Hao, Dalei" userId="7e43ccd8-522d-43e6-9478-1b4454ab0d26" providerId="ADAL" clId="{A2CEA92A-DF02-4173-B58E-FE655B45FF05}" dt="2021-01-30T04:20:11.029" v="197" actId="478"/>
          <ac:picMkLst>
            <pc:docMk/>
            <pc:sldMk cId="2063563882" sldId="258"/>
            <ac:picMk id="51" creationId="{5BFE3D13-E30C-4DA8-856B-260816A6E82C}"/>
          </ac:picMkLst>
        </pc:picChg>
        <pc:picChg chg="add del mod">
          <ac:chgData name="Hao, Dalei" userId="7e43ccd8-522d-43e6-9478-1b4454ab0d26" providerId="ADAL" clId="{A2CEA92A-DF02-4173-B58E-FE655B45FF05}" dt="2021-01-30T04:20:10.419" v="196" actId="478"/>
          <ac:picMkLst>
            <pc:docMk/>
            <pc:sldMk cId="2063563882" sldId="258"/>
            <ac:picMk id="53" creationId="{E4A39F36-EB4B-4536-8605-93735DD98534}"/>
          </ac:picMkLst>
        </pc:picChg>
        <pc:picChg chg="add del mod">
          <ac:chgData name="Hao, Dalei" userId="7e43ccd8-522d-43e6-9478-1b4454ab0d26" providerId="ADAL" clId="{A2CEA92A-DF02-4173-B58E-FE655B45FF05}" dt="2021-01-30T04:20:09.778" v="195" actId="478"/>
          <ac:picMkLst>
            <pc:docMk/>
            <pc:sldMk cId="2063563882" sldId="258"/>
            <ac:picMk id="55" creationId="{A5EEE2E9-9504-4FBE-8ADA-75AF2FB00963}"/>
          </ac:picMkLst>
        </pc:picChg>
        <pc:picChg chg="add del mod">
          <ac:chgData name="Hao, Dalei" userId="7e43ccd8-522d-43e6-9478-1b4454ab0d26" providerId="ADAL" clId="{A2CEA92A-DF02-4173-B58E-FE655B45FF05}" dt="2021-01-30T04:20:08.583" v="194" actId="478"/>
          <ac:picMkLst>
            <pc:docMk/>
            <pc:sldMk cId="2063563882" sldId="258"/>
            <ac:picMk id="57" creationId="{D2C8B784-4C86-49AF-AE6F-D57BA30A0E85}"/>
          </ac:picMkLst>
        </pc:picChg>
        <pc:picChg chg="add del mod">
          <ac:chgData name="Hao, Dalei" userId="7e43ccd8-522d-43e6-9478-1b4454ab0d26" providerId="ADAL" clId="{A2CEA92A-DF02-4173-B58E-FE655B45FF05}" dt="2021-01-30T04:29:58.231" v="202" actId="478"/>
          <ac:picMkLst>
            <pc:docMk/>
            <pc:sldMk cId="2063563882" sldId="258"/>
            <ac:picMk id="59" creationId="{D68082AB-C548-48F3-ACDC-A6A37754CB5A}"/>
          </ac:picMkLst>
        </pc:picChg>
        <pc:picChg chg="add del mod">
          <ac:chgData name="Hao, Dalei" userId="7e43ccd8-522d-43e6-9478-1b4454ab0d26" providerId="ADAL" clId="{A2CEA92A-DF02-4173-B58E-FE655B45FF05}" dt="2021-01-30T04:29:55.817" v="201" actId="478"/>
          <ac:picMkLst>
            <pc:docMk/>
            <pc:sldMk cId="2063563882" sldId="258"/>
            <ac:picMk id="61" creationId="{7F4E7AA9-779C-4824-9696-88EAC5F3B92D}"/>
          </ac:picMkLst>
        </pc:picChg>
        <pc:picChg chg="add del mod">
          <ac:chgData name="Hao, Dalei" userId="7e43ccd8-522d-43e6-9478-1b4454ab0d26" providerId="ADAL" clId="{A2CEA92A-DF02-4173-B58E-FE655B45FF05}" dt="2021-01-30T04:30:13.525" v="208" actId="478"/>
          <ac:picMkLst>
            <pc:docMk/>
            <pc:sldMk cId="2063563882" sldId="258"/>
            <ac:picMk id="63" creationId="{FF5B1C0F-A167-41ED-98D9-1D250548F695}"/>
          </ac:picMkLst>
        </pc:picChg>
        <pc:picChg chg="add del mod">
          <ac:chgData name="Hao, Dalei" userId="7e43ccd8-522d-43e6-9478-1b4454ab0d26" providerId="ADAL" clId="{A2CEA92A-DF02-4173-B58E-FE655B45FF05}" dt="2021-01-30T04:30:11.468" v="207" actId="478"/>
          <ac:picMkLst>
            <pc:docMk/>
            <pc:sldMk cId="2063563882" sldId="258"/>
            <ac:picMk id="65" creationId="{C47FC01E-F2E6-4A5B-80ED-E7A6BF0E0D0A}"/>
          </ac:picMkLst>
        </pc:picChg>
        <pc:picChg chg="add del mod">
          <ac:chgData name="Hao, Dalei" userId="7e43ccd8-522d-43e6-9478-1b4454ab0d26" providerId="ADAL" clId="{A2CEA92A-DF02-4173-B58E-FE655B45FF05}" dt="2021-01-30T04:30:10.385" v="206" actId="478"/>
          <ac:picMkLst>
            <pc:docMk/>
            <pc:sldMk cId="2063563882" sldId="258"/>
            <ac:picMk id="67" creationId="{EFE48617-4FD7-4F20-ACE1-A5E67853E1F4}"/>
          </ac:picMkLst>
        </pc:picChg>
        <pc:picChg chg="add del mod">
          <ac:chgData name="Hao, Dalei" userId="7e43ccd8-522d-43e6-9478-1b4454ab0d26" providerId="ADAL" clId="{A2CEA92A-DF02-4173-B58E-FE655B45FF05}" dt="2021-01-30T04:30:09.263" v="205" actId="478"/>
          <ac:picMkLst>
            <pc:docMk/>
            <pc:sldMk cId="2063563882" sldId="258"/>
            <ac:picMk id="69" creationId="{E672938F-8D2D-440C-AD8F-ACD4EB842126}"/>
          </ac:picMkLst>
        </pc:picChg>
        <pc:picChg chg="add del mod">
          <ac:chgData name="Hao, Dalei" userId="7e43ccd8-522d-43e6-9478-1b4454ab0d26" providerId="ADAL" clId="{A2CEA92A-DF02-4173-B58E-FE655B45FF05}" dt="2021-01-30T04:30:06.652" v="204" actId="478"/>
          <ac:picMkLst>
            <pc:docMk/>
            <pc:sldMk cId="2063563882" sldId="258"/>
            <ac:picMk id="71" creationId="{30E3CACD-3082-4B06-9788-98A62A8E9018}"/>
          </ac:picMkLst>
        </pc:picChg>
        <pc:picChg chg="add del mod">
          <ac:chgData name="Hao, Dalei" userId="7e43ccd8-522d-43e6-9478-1b4454ab0d26" providerId="ADAL" clId="{A2CEA92A-DF02-4173-B58E-FE655B45FF05}" dt="2021-02-08T19:46:01.894" v="510" actId="478"/>
          <ac:picMkLst>
            <pc:docMk/>
            <pc:sldMk cId="2063563882" sldId="258"/>
            <ac:picMk id="72" creationId="{37338400-70AD-4EE2-AAE8-511389C2DEAC}"/>
          </ac:picMkLst>
        </pc:picChg>
      </pc:sldChg>
      <pc:sldChg chg="new del">
        <pc:chgData name="Hao, Dalei" userId="7e43ccd8-522d-43e6-9478-1b4454ab0d26" providerId="ADAL" clId="{A2CEA92A-DF02-4173-B58E-FE655B45FF05}" dt="2021-01-31T02:03:52.150" v="300" actId="2696"/>
        <pc:sldMkLst>
          <pc:docMk/>
          <pc:sldMk cId="995317382" sldId="259"/>
        </pc:sldMkLst>
      </pc:sldChg>
      <pc:sldChg chg="addSp delSp modSp new del mod">
        <pc:chgData name="Hao, Dalei" userId="7e43ccd8-522d-43e6-9478-1b4454ab0d26" providerId="ADAL" clId="{A2CEA92A-DF02-4173-B58E-FE655B45FF05}" dt="2021-02-08T20:18:24.284" v="567" actId="2696"/>
        <pc:sldMkLst>
          <pc:docMk/>
          <pc:sldMk cId="988175247" sldId="260"/>
        </pc:sldMkLst>
        <pc:grpChg chg="add del mod">
          <ac:chgData name="Hao, Dalei" userId="7e43ccd8-522d-43e6-9478-1b4454ab0d26" providerId="ADAL" clId="{A2CEA92A-DF02-4173-B58E-FE655B45FF05}" dt="2021-01-31T02:36:14.743" v="357" actId="165"/>
          <ac:grpSpMkLst>
            <pc:docMk/>
            <pc:sldMk cId="988175247" sldId="260"/>
            <ac:grpSpMk id="40" creationId="{955AAD02-0108-43CF-807C-3B091B487386}"/>
          </ac:grpSpMkLst>
        </pc:grpChg>
        <pc:grpChg chg="add mod">
          <ac:chgData name="Hao, Dalei" userId="7e43ccd8-522d-43e6-9478-1b4454ab0d26" providerId="ADAL" clId="{A2CEA92A-DF02-4173-B58E-FE655B45FF05}" dt="2021-01-31T02:38:16.455" v="429" actId="164"/>
          <ac:grpSpMkLst>
            <pc:docMk/>
            <pc:sldMk cId="988175247" sldId="260"/>
            <ac:grpSpMk id="41" creationId="{BD34966C-76A7-4307-97F4-B2D11799C1AC}"/>
          </ac:grpSpMkLst>
        </pc:grpChg>
        <pc:picChg chg="add del mod">
          <ac:chgData name="Hao, Dalei" userId="7e43ccd8-522d-43e6-9478-1b4454ab0d26" providerId="ADAL" clId="{A2CEA92A-DF02-4173-B58E-FE655B45FF05}" dt="2021-01-31T02:02:55.969" v="290" actId="478"/>
          <ac:picMkLst>
            <pc:docMk/>
            <pc:sldMk cId="988175247" sldId="260"/>
            <ac:picMk id="3" creationId="{2209C00B-14BB-4399-85C3-18397938C3D8}"/>
          </ac:picMkLst>
        </pc:picChg>
        <pc:picChg chg="add del mod">
          <ac:chgData name="Hao, Dalei" userId="7e43ccd8-522d-43e6-9478-1b4454ab0d26" providerId="ADAL" clId="{A2CEA92A-DF02-4173-B58E-FE655B45FF05}" dt="2021-01-31T02:02:57.458" v="293" actId="478"/>
          <ac:picMkLst>
            <pc:docMk/>
            <pc:sldMk cId="988175247" sldId="260"/>
            <ac:picMk id="5" creationId="{7FD54B14-CDD3-4114-9E06-CEF038A4312D}"/>
          </ac:picMkLst>
        </pc:picChg>
        <pc:picChg chg="add del mod">
          <ac:chgData name="Hao, Dalei" userId="7e43ccd8-522d-43e6-9478-1b4454ab0d26" providerId="ADAL" clId="{A2CEA92A-DF02-4173-B58E-FE655B45FF05}" dt="2021-01-31T02:02:58.114" v="294" actId="478"/>
          <ac:picMkLst>
            <pc:docMk/>
            <pc:sldMk cId="988175247" sldId="260"/>
            <ac:picMk id="7" creationId="{F19250FB-7495-4DAA-89FF-17B74FC62301}"/>
          </ac:picMkLst>
        </pc:picChg>
        <pc:picChg chg="add del mod">
          <ac:chgData name="Hao, Dalei" userId="7e43ccd8-522d-43e6-9478-1b4454ab0d26" providerId="ADAL" clId="{A2CEA92A-DF02-4173-B58E-FE655B45FF05}" dt="2021-01-31T02:02:55.362" v="289" actId="478"/>
          <ac:picMkLst>
            <pc:docMk/>
            <pc:sldMk cId="988175247" sldId="260"/>
            <ac:picMk id="9" creationId="{84A23A89-34BF-453F-BDC1-7494FC6292FA}"/>
          </ac:picMkLst>
        </pc:picChg>
        <pc:picChg chg="add del mod">
          <ac:chgData name="Hao, Dalei" userId="7e43ccd8-522d-43e6-9478-1b4454ab0d26" providerId="ADAL" clId="{A2CEA92A-DF02-4173-B58E-FE655B45FF05}" dt="2021-01-31T02:02:56.915" v="292" actId="478"/>
          <ac:picMkLst>
            <pc:docMk/>
            <pc:sldMk cId="988175247" sldId="260"/>
            <ac:picMk id="11" creationId="{D623E955-CE9C-42A9-AB48-4CF2A6B68B31}"/>
          </ac:picMkLst>
        </pc:picChg>
        <pc:picChg chg="add del mod">
          <ac:chgData name="Hao, Dalei" userId="7e43ccd8-522d-43e6-9478-1b4454ab0d26" providerId="ADAL" clId="{A2CEA92A-DF02-4173-B58E-FE655B45FF05}" dt="2021-01-31T02:02:56.475" v="291" actId="478"/>
          <ac:picMkLst>
            <pc:docMk/>
            <pc:sldMk cId="988175247" sldId="260"/>
            <ac:picMk id="13" creationId="{792BE989-779D-412E-8E54-43245118CE50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15" creationId="{374A9368-F178-4983-86E5-FAF8DF803FEE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17" creationId="{DC475D9F-9D04-4482-961C-45A1DBDC341D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19" creationId="{A6DACBB1-0643-4407-AC24-4B68C0493638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21" creationId="{72F5CABF-DE10-4B07-8E1A-D5051A8B92B2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23" creationId="{B02D263E-1588-448A-883C-02B2FEB9FC70}"/>
          </ac:picMkLst>
        </pc:picChg>
        <pc:picChg chg="add del mod">
          <ac:chgData name="Hao, Dalei" userId="7e43ccd8-522d-43e6-9478-1b4454ab0d26" providerId="ADAL" clId="{A2CEA92A-DF02-4173-B58E-FE655B45FF05}" dt="2021-01-31T02:32:16.556" v="311" actId="478"/>
          <ac:picMkLst>
            <pc:docMk/>
            <pc:sldMk cId="988175247" sldId="260"/>
            <ac:picMk id="25" creationId="{64BF938C-9127-4264-9ECD-0692D25A9561}"/>
          </ac:picMkLst>
        </pc:picChg>
        <pc:picChg chg="add mod or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27" creationId="{6E41E09E-3F94-4059-8C41-A848A00E961B}"/>
          </ac:picMkLst>
        </pc:picChg>
        <pc:picChg chg="add mod or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29" creationId="{FED7BEAB-EDDA-418E-A28A-A6AF4F662A03}"/>
          </ac:picMkLst>
        </pc:picChg>
        <pc:picChg chg="add mo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31" creationId="{344A992F-DCF2-4211-B828-16977E9FFFB6}"/>
          </ac:picMkLst>
        </pc:picChg>
        <pc:picChg chg="add mod or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33" creationId="{97E41D2F-B1BA-4BF1-B4CF-507A0E0E2C8E}"/>
          </ac:picMkLst>
        </pc:picChg>
        <pc:picChg chg="add del mod">
          <ac:chgData name="Hao, Dalei" userId="7e43ccd8-522d-43e6-9478-1b4454ab0d26" providerId="ADAL" clId="{A2CEA92A-DF02-4173-B58E-FE655B45FF05}" dt="2021-01-31T02:35:45.098" v="349" actId="478"/>
          <ac:picMkLst>
            <pc:docMk/>
            <pc:sldMk cId="988175247" sldId="260"/>
            <ac:picMk id="35" creationId="{77293D3F-B507-4034-B330-7219D947254E}"/>
          </ac:picMkLst>
        </pc:picChg>
        <pc:picChg chg="add mo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37" creationId="{670D1AAE-6F4F-414D-B7D7-F5BE98F6A81C}"/>
          </ac:picMkLst>
        </pc:picChg>
        <pc:picChg chg="add mod ord topLvl">
          <ac:chgData name="Hao, Dalei" userId="7e43ccd8-522d-43e6-9478-1b4454ab0d26" providerId="ADAL" clId="{A2CEA92A-DF02-4173-B58E-FE655B45FF05}" dt="2021-01-31T02:38:16.455" v="429" actId="164"/>
          <ac:picMkLst>
            <pc:docMk/>
            <pc:sldMk cId="988175247" sldId="260"/>
            <ac:picMk id="39" creationId="{51C51C80-596B-4771-8A2E-EA009D587EF4}"/>
          </ac:picMkLst>
        </pc:picChg>
      </pc:sldChg>
      <pc:sldChg chg="addSp delSp modSp new mod">
        <pc:chgData name="Hao, Dalei" userId="7e43ccd8-522d-43e6-9478-1b4454ab0d26" providerId="ADAL" clId="{A2CEA92A-DF02-4173-B58E-FE655B45FF05}" dt="2021-02-08T19:58:15.321" v="566" actId="164"/>
        <pc:sldMkLst>
          <pc:docMk/>
          <pc:sldMk cId="1603880837" sldId="261"/>
        </pc:sldMkLst>
        <pc:grpChg chg="add del mod">
          <ac:chgData name="Hao, Dalei" userId="7e43ccd8-522d-43e6-9478-1b4454ab0d26" providerId="ADAL" clId="{A2CEA92A-DF02-4173-B58E-FE655B45FF05}" dt="2021-02-08T19:57:59.807" v="564" actId="165"/>
          <ac:grpSpMkLst>
            <pc:docMk/>
            <pc:sldMk cId="1603880837" sldId="261"/>
            <ac:grpSpMk id="14" creationId="{BA665CD0-C110-4BEC-92A9-93616911716A}"/>
          </ac:grpSpMkLst>
        </pc:grpChg>
        <pc:grpChg chg="add mod">
          <ac:chgData name="Hao, Dalei" userId="7e43ccd8-522d-43e6-9478-1b4454ab0d26" providerId="ADAL" clId="{A2CEA92A-DF02-4173-B58E-FE655B45FF05}" dt="2021-02-08T19:58:15.321" v="566" actId="164"/>
          <ac:grpSpMkLst>
            <pc:docMk/>
            <pc:sldMk cId="1603880837" sldId="261"/>
            <ac:grpSpMk id="17" creationId="{3301C734-1355-4489-8226-8F2BE7B3D507}"/>
          </ac:grpSpMkLst>
        </pc:grpChg>
        <pc:picChg chg="add mod ord topLvl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3" creationId="{4627D216-2046-45A6-9490-DD4D2EA9196D}"/>
          </ac:picMkLst>
        </pc:picChg>
        <pc:picChg chg="add mod ord topLvl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5" creationId="{AE1D702A-3E29-4ACB-8EF3-99511EF8B1A7}"/>
          </ac:picMkLst>
        </pc:picChg>
        <pc:picChg chg="add del mod ord">
          <ac:chgData name="Hao, Dalei" userId="7e43ccd8-522d-43e6-9478-1b4454ab0d26" providerId="ADAL" clId="{A2CEA92A-DF02-4173-B58E-FE655B45FF05}" dt="2021-02-08T19:57:41.518" v="560" actId="478"/>
          <ac:picMkLst>
            <pc:docMk/>
            <pc:sldMk cId="1603880837" sldId="261"/>
            <ac:picMk id="7" creationId="{C84CC9EF-9704-40FB-A7C4-8027AEFD01B2}"/>
          </ac:picMkLst>
        </pc:picChg>
        <pc:picChg chg="add mod topLvl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9" creationId="{14543CF7-E662-47E0-9C90-F8C508D199DF}"/>
          </ac:picMkLst>
        </pc:picChg>
        <pc:picChg chg="add mod ord topLvl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11" creationId="{CCF55BB0-4F1E-46B5-A27C-D7E26F5DB7B5}"/>
          </ac:picMkLst>
        </pc:picChg>
        <pc:picChg chg="add mod topLvl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13" creationId="{90B361F0-0B6F-4A72-9014-F8464DD99C34}"/>
          </ac:picMkLst>
        </pc:picChg>
        <pc:picChg chg="add mod ord">
          <ac:chgData name="Hao, Dalei" userId="7e43ccd8-522d-43e6-9478-1b4454ab0d26" providerId="ADAL" clId="{A2CEA92A-DF02-4173-B58E-FE655B45FF05}" dt="2021-02-08T19:58:15.321" v="566" actId="164"/>
          <ac:picMkLst>
            <pc:docMk/>
            <pc:sldMk cId="1603880837" sldId="261"/>
            <ac:picMk id="16" creationId="{ABD0D852-A616-4F90-B3A5-3ED168FB3E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8C5-25C4-4526-87EE-CB18968D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5D0CA-32DA-4315-BEAB-C7B4A398B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4CCB-5EB9-42D5-8C97-1264FBCC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6316-F268-46E0-8599-93598870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84E5-71B1-44E7-8B97-B3728BA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1514-135C-4693-AD18-B3CCA89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3282-6115-4325-AF5E-0530F6E81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7511-6CA0-4CBC-A846-558DFBB0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8F38-A0F4-4802-836B-11419CF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93BD-9002-45AB-802A-54CBD8E5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CE7C-84CC-493C-866C-EF1ABA47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69379-2839-4785-9B42-29F0F5AF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3FCA-8DD7-442D-9108-DBDDED6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FC18-A621-4D5D-8983-8058EB9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4D80-0E30-49EF-92AD-7DF7BCFE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6D66-BCA5-4DFD-9145-4E863BA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9F33-4069-4716-8278-E0032C88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519D-71E3-453D-8C6E-59133887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1794-B78B-48E6-AE0B-59D57CA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5E8C-EFCE-49CB-82C8-C492739D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229-A21C-4DB5-861B-2819E9F0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E0FB-89B1-4B94-87ED-63C4A8D3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40B6-82EB-4D95-9A5D-2DF3639D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06C7-E82B-490B-B9B6-BB6B21FE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09A5-65BF-4EB3-96E5-1996C871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82D8-EDD6-467E-B8D5-3AC7CFC5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91F8-92CB-470D-970D-35C4C055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8765-9572-4933-80EB-2A8C96A6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C5CB-D452-49E2-9140-3D92F56C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1B2CB-D98D-4B05-AB54-DDA998D4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BB48-D02F-49D6-887A-727A0359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F777-07BC-4AD7-82C8-8A87D30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443D-CA78-4241-97D0-F1EA7DFA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6DAC-6750-4D12-8FEF-89AA3A91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B9FF1-08E8-482B-BDD3-88D67E57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DF52C-C22A-4798-AA6E-91DEF487C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60D11-4B42-4F5B-AD91-C214ABA9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84CC9-DA0E-4716-A94F-F4DB0D1F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39EB8-1164-4BDB-861B-EFE1D43C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EB7-626D-4728-B280-32CB3A88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BE344-F734-42F4-9C38-006FE36D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86CD6-EECF-43FA-A3EE-60692843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4425B-47FB-474B-98FC-A1B258E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839D-008C-47B6-BCC1-0C6E6372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3C9A9-5955-4724-8285-B9D7B450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1CEF-6470-48F5-9382-E8F21DA0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07BF-5D80-4BF6-AD03-2D5490BA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398B-0638-4A54-BAA1-810A3CD3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10E8-5E89-4267-99D2-29B29CC0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C5B4-634D-4D89-8D88-F4D66F6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F576-9CF5-4597-A9AA-D95C67F8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B3DB-D69B-4709-BC17-F17DBC02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082F-3EF6-4BFE-8CFA-0EB66531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48452-5324-40E9-9E28-D5FE11F28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DDEC4-ABAC-4EB4-B205-0738B26B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6531-E734-41E9-B140-A18D457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29B2B-B575-42D7-BAD0-D1791C33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7D5B-3428-46A2-A3D5-E469BDC7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4ADDC-BA5E-43D0-BBE9-78BCC3FF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5214E-B6FC-4E8C-A333-01CFF6B2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D1D7-400A-4CE0-9C09-9CC3CDA2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9E00-EC70-4FFA-B5F8-8A8F4BCFD2B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240-C2B1-4A3E-83FA-12B98587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F554-6AB1-4C7D-A187-67F80261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D2E1-62E7-4DF6-918C-DB96134D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15B76-6374-4FBC-8954-073439465A98}"/>
              </a:ext>
            </a:extLst>
          </p:cNvPr>
          <p:cNvGrpSpPr/>
          <p:nvPr/>
        </p:nvGrpSpPr>
        <p:grpSpPr>
          <a:xfrm>
            <a:off x="125476" y="596900"/>
            <a:ext cx="9793732" cy="7574280"/>
            <a:chOff x="125476" y="596900"/>
            <a:chExt cx="9793732" cy="7574280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582F93BE-D468-4212-A285-2EC716D5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6" y="596900"/>
              <a:ext cx="5398008" cy="2517648"/>
            </a:xfrm>
            <a:prstGeom prst="rect">
              <a:avLst/>
            </a:prstGeom>
          </p:spPr>
        </p:pic>
        <p:pic>
          <p:nvPicPr>
            <p:cNvPr id="9" name="Picture 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564A9633-5BF2-48FE-9664-621BB92D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6" y="5653532"/>
              <a:ext cx="5398008" cy="2517648"/>
            </a:xfrm>
            <a:prstGeom prst="rect">
              <a:avLst/>
            </a:prstGeom>
          </p:spPr>
        </p:pic>
        <p:pic>
          <p:nvPicPr>
            <p:cNvPr id="6" name="Picture 5" descr="Chart, bar chart, box and whisker chart&#10;&#10;Description automatically generated">
              <a:extLst>
                <a:ext uri="{FF2B5EF4-FFF2-40B4-BE49-F238E27FC236}">
                  <a16:creationId xmlns:a16="http://schemas.microsoft.com/office/drawing/2014/main" id="{7FD0481D-DF3E-4BBB-91B9-E749B891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5653532"/>
              <a:ext cx="5398008" cy="2517648"/>
            </a:xfrm>
            <a:prstGeom prst="rect">
              <a:avLst/>
            </a:prstGeom>
          </p:spPr>
        </p:pic>
        <p:pic>
          <p:nvPicPr>
            <p:cNvPr id="14" name="Picture 1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BF5CE01-6BBB-4873-889E-0E36564A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6" y="3125216"/>
              <a:ext cx="5398008" cy="2517648"/>
            </a:xfrm>
            <a:prstGeom prst="rect">
              <a:avLst/>
            </a:prstGeom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6214D48-3DF0-41EA-8A2B-AEAA77EF6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3125216"/>
              <a:ext cx="5398008" cy="2517648"/>
            </a:xfrm>
            <a:prstGeom prst="rect">
              <a:avLst/>
            </a:prstGeom>
          </p:spPr>
        </p:pic>
        <p:pic>
          <p:nvPicPr>
            <p:cNvPr id="17" name="Picture 1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5DF21E4-FEE1-4B0A-9869-117C12B3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596900"/>
              <a:ext cx="5398008" cy="2517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6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01C734-1355-4489-8226-8F2BE7B3D507}"/>
              </a:ext>
            </a:extLst>
          </p:cNvPr>
          <p:cNvGrpSpPr/>
          <p:nvPr/>
        </p:nvGrpSpPr>
        <p:grpSpPr>
          <a:xfrm>
            <a:off x="886678" y="404586"/>
            <a:ext cx="9740174" cy="7552944"/>
            <a:chOff x="886678" y="404586"/>
            <a:chExt cx="9740174" cy="7552944"/>
          </a:xfrm>
        </p:grpSpPr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ABD0D852-A616-4F90-B3A5-3ED168FB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78" y="2922234"/>
              <a:ext cx="5398008" cy="2517648"/>
            </a:xfrm>
            <a:prstGeom prst="rect">
              <a:avLst/>
            </a:prstGeom>
          </p:spPr>
        </p:pic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627D216-2046-45A6-9490-DD4D2EA91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78" y="404586"/>
              <a:ext cx="5398008" cy="2517648"/>
            </a:xfrm>
            <a:prstGeom prst="rect">
              <a:avLst/>
            </a:prstGeom>
          </p:spPr>
        </p:pic>
        <p:pic>
          <p:nvPicPr>
            <p:cNvPr id="9" name="Picture 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4543CF7-E662-47E0-9C90-F8C508D1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844" y="2922234"/>
              <a:ext cx="5398008" cy="2517648"/>
            </a:xfrm>
            <a:prstGeom prst="rect">
              <a:avLst/>
            </a:prstGeom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CF55BB0-4F1E-46B5-A27C-D7E26F5D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78" y="5439882"/>
              <a:ext cx="5398008" cy="2517648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E1D702A-3E29-4ACB-8EF3-99511EF8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844" y="5439882"/>
              <a:ext cx="5398008" cy="2517648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0B361F0-0B6F-4A72-9014-F8464DD9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844" y="404586"/>
              <a:ext cx="5398008" cy="2517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8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9D59393-5BFE-4366-B9D1-9F6289EB1671}"/>
              </a:ext>
            </a:extLst>
          </p:cNvPr>
          <p:cNvGrpSpPr/>
          <p:nvPr/>
        </p:nvGrpSpPr>
        <p:grpSpPr>
          <a:xfrm>
            <a:off x="617937" y="547564"/>
            <a:ext cx="9755483" cy="7552944"/>
            <a:chOff x="617937" y="547564"/>
            <a:chExt cx="9755483" cy="7552944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3ADB7CD-E5EC-48C0-8B2A-74DE98E52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37" y="547564"/>
              <a:ext cx="5398008" cy="2517648"/>
            </a:xfrm>
            <a:prstGeom prst="rect">
              <a:avLst/>
            </a:prstGeom>
          </p:spPr>
        </p:pic>
        <p:pic>
          <p:nvPicPr>
            <p:cNvPr id="10" name="Picture 9" descr="Chart, waterfall chart&#10;&#10;Description automatically generated">
              <a:extLst>
                <a:ext uri="{FF2B5EF4-FFF2-40B4-BE49-F238E27FC236}">
                  <a16:creationId xmlns:a16="http://schemas.microsoft.com/office/drawing/2014/main" id="{51C63BFD-C977-4F75-BDF0-366DD106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37" y="5582860"/>
              <a:ext cx="5398008" cy="2517648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788168A-ABAD-410A-862A-CCA35CE13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37" y="3065212"/>
              <a:ext cx="5398008" cy="2517648"/>
            </a:xfrm>
            <a:prstGeom prst="rect">
              <a:avLst/>
            </a:prstGeom>
          </p:spPr>
        </p:pic>
        <p:pic>
          <p:nvPicPr>
            <p:cNvPr id="6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621BFE8-D925-40C2-905C-36EBD483B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412" y="3065212"/>
              <a:ext cx="5398008" cy="2517648"/>
            </a:xfrm>
            <a:prstGeom prst="rect">
              <a:avLst/>
            </a:prstGeom>
          </p:spPr>
        </p:pic>
        <p:pic>
          <p:nvPicPr>
            <p:cNvPr id="17" name="Picture 1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660FF5F-1A69-4616-B886-4A9C060D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412" y="547564"/>
              <a:ext cx="5398008" cy="2517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5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Dalei</dc:creator>
  <cp:lastModifiedBy>Hao, Dalei</cp:lastModifiedBy>
  <cp:revision>1</cp:revision>
  <dcterms:created xsi:type="dcterms:W3CDTF">2021-01-30T01:55:04Z</dcterms:created>
  <dcterms:modified xsi:type="dcterms:W3CDTF">2021-02-08T20:38:49Z</dcterms:modified>
</cp:coreProperties>
</file>