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52B53-BF9C-4EE0-8AF0-48ED2B78885B}" v="1" dt="2022-08-31T22:17:16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, Dalei" userId="7e43ccd8-522d-43e6-9478-1b4454ab0d26" providerId="ADAL" clId="{CC452B53-BF9C-4EE0-8AF0-48ED2B78885B}"/>
    <pc:docChg chg="addSld modSld">
      <pc:chgData name="Hao, Dalei" userId="7e43ccd8-522d-43e6-9478-1b4454ab0d26" providerId="ADAL" clId="{CC452B53-BF9C-4EE0-8AF0-48ED2B78885B}" dt="2022-08-31T22:17:19.618" v="3" actId="962"/>
      <pc:docMkLst>
        <pc:docMk/>
      </pc:docMkLst>
      <pc:sldChg chg="addSp modSp new mod">
        <pc:chgData name="Hao, Dalei" userId="7e43ccd8-522d-43e6-9478-1b4454ab0d26" providerId="ADAL" clId="{CC452B53-BF9C-4EE0-8AF0-48ED2B78885B}" dt="2022-08-31T22:17:19.618" v="3" actId="962"/>
        <pc:sldMkLst>
          <pc:docMk/>
          <pc:sldMk cId="3261192775" sldId="256"/>
        </pc:sldMkLst>
        <pc:picChg chg="add mod">
          <ac:chgData name="Hao, Dalei" userId="7e43ccd8-522d-43e6-9478-1b4454ab0d26" providerId="ADAL" clId="{CC452B53-BF9C-4EE0-8AF0-48ED2B78885B}" dt="2022-08-31T22:17:19.618" v="3" actId="962"/>
          <ac:picMkLst>
            <pc:docMk/>
            <pc:sldMk cId="3261192775" sldId="256"/>
            <ac:picMk id="5" creationId="{5A54A588-802E-4468-BD36-16D631B952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D9BE-35F3-4DE9-908D-BD0BE35B7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EBD14-DA84-4056-955A-C1041BFBC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9BE33-7B0E-4A4C-948A-FBBD061A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4F60-E873-4DED-A43C-0B8F5D1D8B1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E52B-57D0-4B2A-8776-72C3EA10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C5C4-635D-4ED9-9237-4E9315F4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1D7-CE05-4FB1-A082-3778074D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9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B724-5967-47EA-9F67-F123D552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E6EA6-4299-437B-950E-CE51C9BD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D291-3BA9-43EF-8098-A881D600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4F60-E873-4DED-A43C-0B8F5D1D8B1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5F763-6EF5-4B4F-BDFB-65F4978C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37060-C5F5-43F5-A6EE-BD94F9B3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1D7-CE05-4FB1-A082-3778074D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BECD3-2377-4E1A-B668-78441A025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450DF-66D5-4397-B626-D881D0AB1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E603-96BB-4C1C-93AF-40A59BD7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4F60-E873-4DED-A43C-0B8F5D1D8B1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D6479-4719-4CA2-949F-A4F22A6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CE6EA-000A-4CB9-8A45-3D9F26A5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1D7-CE05-4FB1-A082-3778074D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5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53D0-E9C6-427A-9544-4A58CDFE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E308-E5BF-425D-900D-4CC8CD5A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A582-A777-43CD-A52D-EE4C41CB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4F60-E873-4DED-A43C-0B8F5D1D8B1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FB911-681E-41D4-BF46-E42BF7D6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EBFD3-3CE5-4183-811A-5F69B274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1D7-CE05-4FB1-A082-3778074D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BDBD-2FAA-4AC4-B88B-69493812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0A333-1602-4689-AB56-B0E334703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6111-0AA7-4B27-A09C-44BFE0B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4F60-E873-4DED-A43C-0B8F5D1D8B1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0889-7BC1-43B3-865C-A79B36FA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ED82-DE0F-4A5F-9101-D40D45DA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1D7-CE05-4FB1-A082-3778074D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2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4E00-56B5-4EC6-B154-E5E2F99A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3CDC-322E-4380-B3AA-D96EE9A08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46665-BE0F-4771-87FA-11CE8DCDA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13160-BDD8-4647-A330-806C9723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4F60-E873-4DED-A43C-0B8F5D1D8B1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222E9-3A92-41E5-AAC7-7F94E133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C2DE4-0C43-476A-8E7B-305B13CE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1D7-CE05-4FB1-A082-3778074D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731E-C278-49B0-870D-340F10C0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DEDF6-34F5-43FE-82F2-CAE121B0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B4EC-BE73-47E4-86C5-E4714BAC6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EB2EE-0E8A-4EAF-9092-0F53CA5E6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FB41-8F5C-43A8-957A-393CB93B4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D4175-0E56-44E3-9E6F-2899E773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4F60-E873-4DED-A43C-0B8F5D1D8B1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EE40D-BA57-4AB6-95D3-7356191D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189F2-7F25-45F2-BB49-09E6DF22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1D7-CE05-4FB1-A082-3778074D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0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9D7B-6A6E-42E9-B636-938B6853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02BE2-FB38-4D1B-B95C-F3F09102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4F60-E873-4DED-A43C-0B8F5D1D8B1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C9566-B90D-4466-8FC8-DC281F70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49025-8F7D-4AD6-906B-F3048622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1D7-CE05-4FB1-A082-3778074D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8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B7B3C-5E6C-4A04-8580-54EB61D2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4F60-E873-4DED-A43C-0B8F5D1D8B1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BD50F-588B-47E5-9C99-05B03A3D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A9E9-A9A7-4F21-8BEE-11C5D58B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1D7-CE05-4FB1-A082-3778074D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66D6-A680-4E54-8AFA-A5737EBE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59BB-FE57-4927-A416-158625EE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6A942-6857-4E49-9551-F6A7650E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48239-4177-4B86-AD90-85285DE2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4F60-E873-4DED-A43C-0B8F5D1D8B1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DD125-9497-448D-8204-349A67F9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21E3-8C9B-47CF-9A50-8A5A5D88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1D7-CE05-4FB1-A082-3778074D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4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91FF-9F0A-41C9-9DB2-CBE230D3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764A2-E281-43AA-BC2D-8F875ADA6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4E6DA-A78F-4702-8CB8-7D48B9743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5FCB-20BC-486B-B7F8-8335C99E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4F60-E873-4DED-A43C-0B8F5D1D8B1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6911E-AF6E-4721-9F90-20917FB9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3A307-6D43-4D57-9E34-8824DCA2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31D7-CE05-4FB1-A082-3778074D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6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052C8-CEAB-4ABC-B0C1-7EC0F24A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6D6C-9B82-4172-92AC-1408C63E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B23D2-EB85-4AC1-B729-B47B67683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4F60-E873-4DED-A43C-0B8F5D1D8B1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01D8-D9EB-4CAF-87B1-99B3E88CC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2A9C4-75B3-4CB3-9B5A-D1C345851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31D7-CE05-4FB1-A082-3778074D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3CD8-3E1C-45C1-9EAF-1F98A619A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4457D-91A8-4434-AE2E-0F15ECBBC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5A54A588-802E-4468-BD36-16D631B9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487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9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Hao, Dalei</dc:creator>
  <cp:lastModifiedBy>Hao, Dalei</cp:lastModifiedBy>
  <cp:revision>1</cp:revision>
  <dcterms:created xsi:type="dcterms:W3CDTF">2022-08-31T22:17:10Z</dcterms:created>
  <dcterms:modified xsi:type="dcterms:W3CDTF">2022-08-31T22:17:19Z</dcterms:modified>
</cp:coreProperties>
</file>