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C16F8-C2AF-47EA-9D2A-8A4A737BA215}" v="1" dt="2022-09-01T15:46:08.588"/>
    <p1510:client id="{BE3B4BA8-D7C3-4583-81B8-64D32288BCCE}" v="13" dt="2022-09-01T15:43:0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Dalei" userId="7e43ccd8-522d-43e6-9478-1b4454ab0d26" providerId="ADAL" clId="{BE3B4BA8-D7C3-4583-81B8-64D32288BCCE}"/>
    <pc:docChg chg="custSel addSld modSld">
      <pc:chgData name="Hao, Dalei" userId="7e43ccd8-522d-43e6-9478-1b4454ab0d26" providerId="ADAL" clId="{BE3B4BA8-D7C3-4583-81B8-64D32288BCCE}" dt="2022-09-01T15:43:07.403" v="14" actId="14100"/>
      <pc:docMkLst>
        <pc:docMk/>
      </pc:docMkLst>
      <pc:sldChg chg="addSp delSp modSp new mod">
        <pc:chgData name="Hao, Dalei" userId="7e43ccd8-522d-43e6-9478-1b4454ab0d26" providerId="ADAL" clId="{BE3B4BA8-D7C3-4583-81B8-64D32288BCCE}" dt="2022-09-01T15:43:07.403" v="14" actId="14100"/>
        <pc:sldMkLst>
          <pc:docMk/>
          <pc:sldMk cId="1293363163" sldId="256"/>
        </pc:sldMkLst>
        <pc:spChg chg="del">
          <ac:chgData name="Hao, Dalei" userId="7e43ccd8-522d-43e6-9478-1b4454ab0d26" providerId="ADAL" clId="{BE3B4BA8-D7C3-4583-81B8-64D32288BCCE}" dt="2022-09-01T15:42:37.624" v="7" actId="478"/>
          <ac:spMkLst>
            <pc:docMk/>
            <pc:sldMk cId="1293363163" sldId="256"/>
            <ac:spMk id="3" creationId="{8DB7A82B-A583-4DF3-A8B9-A9EFB9B77D7D}"/>
          </ac:spMkLst>
        </pc:spChg>
        <pc:picChg chg="add mod">
          <ac:chgData name="Hao, Dalei" userId="7e43ccd8-522d-43e6-9478-1b4454ab0d26" providerId="ADAL" clId="{BE3B4BA8-D7C3-4583-81B8-64D32288BCCE}" dt="2022-09-01T15:42:08.520" v="3" actId="1076"/>
          <ac:picMkLst>
            <pc:docMk/>
            <pc:sldMk cId="1293363163" sldId="256"/>
            <ac:picMk id="1026" creationId="{4E48523F-256D-4AE1-BB18-32777F083A02}"/>
          </ac:picMkLst>
        </pc:picChg>
        <pc:picChg chg="add mod">
          <ac:chgData name="Hao, Dalei" userId="7e43ccd8-522d-43e6-9478-1b4454ab0d26" providerId="ADAL" clId="{BE3B4BA8-D7C3-4583-81B8-64D32288BCCE}" dt="2022-09-01T15:42:20.057" v="6" actId="14100"/>
          <ac:picMkLst>
            <pc:docMk/>
            <pc:sldMk cId="1293363163" sldId="256"/>
            <ac:picMk id="1028" creationId="{45F16B53-B499-4DDF-9E2F-30A64F400B19}"/>
          </ac:picMkLst>
        </pc:picChg>
        <pc:picChg chg="add mod">
          <ac:chgData name="Hao, Dalei" userId="7e43ccd8-522d-43e6-9478-1b4454ab0d26" providerId="ADAL" clId="{BE3B4BA8-D7C3-4583-81B8-64D32288BCCE}" dt="2022-09-01T15:43:07.403" v="14" actId="14100"/>
          <ac:picMkLst>
            <pc:docMk/>
            <pc:sldMk cId="1293363163" sldId="256"/>
            <ac:picMk id="1030" creationId="{4BE4E1D6-E2C4-494C-A3B8-B4AA339311D9}"/>
          </ac:picMkLst>
        </pc:picChg>
      </pc:sldChg>
    </pc:docChg>
  </pc:docChgLst>
  <pc:docChgLst>
    <pc:chgData name="Hao, Dalei" userId="7e43ccd8-522d-43e6-9478-1b4454ab0d26" providerId="ADAL" clId="{1D3C16F8-C2AF-47EA-9D2A-8A4A737BA215}"/>
    <pc:docChg chg="modSld">
      <pc:chgData name="Hao, Dalei" userId="7e43ccd8-522d-43e6-9478-1b4454ab0d26" providerId="ADAL" clId="{1D3C16F8-C2AF-47EA-9D2A-8A4A737BA215}" dt="2022-09-01T15:46:08.588" v="0" actId="14100"/>
      <pc:docMkLst>
        <pc:docMk/>
      </pc:docMkLst>
      <pc:sldChg chg="modSp">
        <pc:chgData name="Hao, Dalei" userId="7e43ccd8-522d-43e6-9478-1b4454ab0d26" providerId="ADAL" clId="{1D3C16F8-C2AF-47EA-9D2A-8A4A737BA215}" dt="2022-09-01T15:46:08.588" v="0" actId="14100"/>
        <pc:sldMkLst>
          <pc:docMk/>
          <pc:sldMk cId="1293363163" sldId="256"/>
        </pc:sldMkLst>
        <pc:picChg chg="mod">
          <ac:chgData name="Hao, Dalei" userId="7e43ccd8-522d-43e6-9478-1b4454ab0d26" providerId="ADAL" clId="{1D3C16F8-C2AF-47EA-9D2A-8A4A737BA215}" dt="2022-09-01T15:46:08.588" v="0" actId="14100"/>
          <ac:picMkLst>
            <pc:docMk/>
            <pc:sldMk cId="1293363163" sldId="256"/>
            <ac:picMk id="1030" creationId="{4BE4E1D6-E2C4-494C-A3B8-B4AA339311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D0E2-1084-4B34-97C1-506498B8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49541-BC22-47A0-80B7-E8CA6FB5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E72D-8876-4476-B307-8197E501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92B1-D106-4D40-8435-51749014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12F0-293A-4C76-BBC4-45CCBDAE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EBC9-B6B3-4D8E-BEB0-A4F21AD0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04DDA-22FE-41DE-A03F-55A60013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7D1C-3731-414D-9029-D20C4A23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4DB2-301D-42D7-B955-F8ADF3B4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0E8F-AF2D-4229-B66B-2F89A19F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5E34E-F258-4EDE-97C4-5368C524C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76A66-ADAC-4311-8A16-553944E5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B6B7-1520-40DA-B54F-1085F8C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2450-D680-4978-82C9-9E509A78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27F-F499-4CFD-A644-BFEA5259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4303-996B-464E-AA9A-B82584C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86E6-9747-4C00-80F1-82AA2E18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539-5747-4479-8753-ACD21A3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FD48-9304-4DAA-A443-848D641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F51A-1F89-43BE-A446-E980E893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9E52-855A-4D2D-B11F-8E3FEA84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028D-6AE5-4239-95B4-3429A6D9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DF68-0B61-4A8E-81EB-999504D8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ED77-4FB6-430F-BD00-750F57B3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509B-FE8A-40DF-9830-4E5C185D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522B-0FE9-4364-924F-C78AEC5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4B81-5155-429F-AAB3-30D329773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8A150-B5CF-4F21-BAD4-FFB24453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3D51-110A-4375-B5E6-018458D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A4B7-CBD8-4A80-8427-C462E1B9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6D0E-73A9-4A95-A4F9-F14558A8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34B2-23FC-4E55-9D8A-D76DE74A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25E3C-424D-48A8-819B-E012F594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867E1-D0EA-4ADD-A144-10F58B2D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112C3-F051-4AB1-A789-B18E2837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B8F90-8EDA-420C-A872-8A7A934F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B3E0F-A33D-40E0-8516-530EB066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584F8-00B4-4C02-9F4E-0FB87B51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8B755-7C0B-4B36-B91F-EF1DA81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8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3533-7324-46E3-AD0B-149DC323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12BEA-7006-4AC1-B443-F672FBE8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989F0-ADDC-4D4D-B068-94F33EE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17098-288E-4A42-9D88-D36A040D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DE94A-568D-4621-9CA5-A7750C6F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534A-7ED1-4E12-BAF2-0917E8E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D419-139F-465C-B127-0F0B64A5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2E49-29F4-42B3-A433-B9A8422F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2E0-5D45-465F-A5AB-C1BCF5F3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453B0-1954-495F-B222-8D9F3AA3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52DDB-6A92-43E7-8188-E101F5C9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521A-F56C-4FA8-914C-DB5AA31A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1A0D-F246-456D-A139-044C74F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EE65-BBC9-4B77-9A59-DC345E2C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0737B-081A-43D2-B762-FB1E4E0D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72BBB-EDE6-4D73-9CB9-436CF604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60D2-027A-4517-A22A-AD15860F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0D117-CE8F-4350-9896-2589D396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CB3F-1CD1-4441-AEED-1733D780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AF8D1-87E9-4438-9F3A-C1EC48DD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557D-1BF7-4AA8-A3E2-36F59F82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1D73-FF6D-4C56-9DB3-2FA552C1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5E62-057E-455E-B42B-7CAD3E9EAC9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B487-2B8D-44CD-BBB7-73E3CF3D9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CC24-7408-437B-8FC8-C37B69812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2B7-A707-4238-A4F4-E8B5C735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1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3B36-AD09-4D8D-88CD-976E891A7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8523F-256D-4AE1-BB18-32777F08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4" y="704215"/>
            <a:ext cx="4282487" cy="32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F16B53-B499-4DDF-9E2F-30A64F40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40" y="704215"/>
            <a:ext cx="7928501" cy="280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E4E1D6-E2C4-494C-A3B8-B4AA3393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82" y="3836670"/>
            <a:ext cx="6326908" cy="36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6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Dalei</dc:creator>
  <cp:lastModifiedBy>Hao, Dalei</cp:lastModifiedBy>
  <cp:revision>1</cp:revision>
  <dcterms:created xsi:type="dcterms:W3CDTF">2022-09-01T15:41:47Z</dcterms:created>
  <dcterms:modified xsi:type="dcterms:W3CDTF">2022-09-01T15:46:17Z</dcterms:modified>
</cp:coreProperties>
</file>