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4" r:id="rId6"/>
    <p:sldId id="259" r:id="rId7"/>
    <p:sldId id="261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00"/>
    <a:srgbClr val="FFFF00"/>
    <a:srgbClr val="F7E38D"/>
    <a:srgbClr val="FBFDAD"/>
    <a:srgbClr val="00FF00"/>
    <a:srgbClr val="F6FA4C"/>
    <a:srgbClr val="F9BC4D"/>
    <a:srgbClr val="F7A615"/>
    <a:srgbClr val="F0C81C"/>
    <a:srgbClr val="655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14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967-AD24-4EDE-80DF-76F63081443B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EDCE6-2906-4B3A-9C53-8658DC4C5D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6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Vorstellung des Teams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710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Erklärung des Spieles – wie läuft</a:t>
            </a:r>
            <a:r>
              <a:rPr lang="de-AT" baseline="0" dirty="0" smtClean="0"/>
              <a:t> es ab -&gt; zeige das was uns stolz macht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127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Spielpräsentation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103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Überzeuge den Kunden – Zeig</a:t>
            </a:r>
            <a:r>
              <a:rPr lang="de-AT" baseline="0" dirty="0" smtClean="0"/>
              <a:t> etwas Haut :P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788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Spielpräsentation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421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Spielpräsentation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7794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Spielpräsentation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377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Spielpräsentation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735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42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901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377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433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5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1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46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23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31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26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84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03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5295" y="1679611"/>
            <a:ext cx="7772400" cy="1470025"/>
          </a:xfrm>
        </p:spPr>
        <p:txBody>
          <a:bodyPr>
            <a:noAutofit/>
          </a:bodyPr>
          <a:lstStyle/>
          <a:p>
            <a:r>
              <a:rPr lang="de-AT" sz="13800" dirty="0" err="1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Malefiz</a:t>
            </a:r>
            <a:endParaRPr lang="de-AT" sz="66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545" y="5805264"/>
            <a:ext cx="2432321" cy="76810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619672" y="3570294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5400" dirty="0" smtClean="0">
                <a:latin typeface="Agency FB" panose="020B0503020202020204" pitchFamily="34" charset="0"/>
              </a:rPr>
              <a:t>Gruppe A</a:t>
            </a:r>
          </a:p>
          <a:p>
            <a:pPr algn="ctr"/>
            <a:r>
              <a:rPr lang="de-AT" sz="5400" dirty="0" smtClean="0">
                <a:latin typeface="Agency FB" panose="020B0503020202020204" pitchFamily="34" charset="0"/>
              </a:rPr>
              <a:t>SS16</a:t>
            </a:r>
            <a:endParaRPr lang="de-AT" sz="5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666" y="554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55160" cy="1143000"/>
          </a:xfrm>
        </p:spPr>
        <p:txBody>
          <a:bodyPr>
            <a:normAutofit/>
          </a:bodyPr>
          <a:lstStyle/>
          <a:p>
            <a:r>
              <a:rPr lang="de-AT" sz="4800" dirty="0" smtClean="0">
                <a:latin typeface="Agency FB" panose="020B0503020202020204" pitchFamily="34" charset="0"/>
              </a:rPr>
              <a:t>QS - </a:t>
            </a:r>
            <a:r>
              <a:rPr lang="de-AT" sz="4800" dirty="0" err="1" smtClean="0">
                <a:latin typeface="Agency FB" panose="020B0503020202020204" pitchFamily="34" charset="0"/>
              </a:rPr>
              <a:t>Sonarqube</a:t>
            </a:r>
            <a:endParaRPr lang="de-AT" sz="4800" dirty="0">
              <a:latin typeface="Agency FB" panose="020B0503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331640" y="1482958"/>
            <a:ext cx="7211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err="1" smtClean="0">
                <a:latin typeface="Agency FB" panose="020B0503020202020204" pitchFamily="34" charset="0"/>
              </a:rPr>
              <a:t>Duplications</a:t>
            </a:r>
            <a:endParaRPr lang="de-AT" sz="3200" dirty="0">
              <a:latin typeface="Agency FB" panose="020B0503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24" y="2128137"/>
            <a:ext cx="6871592" cy="17562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509120"/>
            <a:ext cx="5462563" cy="15911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784" y="5013176"/>
            <a:ext cx="2381303" cy="75062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148065" y="6100296"/>
            <a:ext cx="165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 smtClean="0">
                <a:latin typeface="Agency FB" panose="020B0503020202020204" pitchFamily="34" charset="0"/>
              </a:rPr>
              <a:t>% </a:t>
            </a:r>
            <a:r>
              <a:rPr lang="de-AT" sz="1600" b="1" dirty="0" err="1" smtClean="0">
                <a:latin typeface="Agency FB" panose="020B0503020202020204" pitchFamily="34" charset="0"/>
              </a:rPr>
              <a:t>of</a:t>
            </a:r>
            <a:r>
              <a:rPr lang="de-AT" sz="1600" b="1" dirty="0" smtClean="0">
                <a:latin typeface="Agency FB" panose="020B0503020202020204" pitchFamily="34" charset="0"/>
              </a:rPr>
              <a:t> </a:t>
            </a:r>
            <a:r>
              <a:rPr lang="de-AT" sz="1600" b="1" dirty="0" err="1" smtClean="0">
                <a:latin typeface="Agency FB" panose="020B0503020202020204" pitchFamily="34" charset="0"/>
              </a:rPr>
              <a:t>duplicated</a:t>
            </a:r>
            <a:r>
              <a:rPr lang="de-AT" sz="1600" b="1" dirty="0" smtClean="0">
                <a:latin typeface="Agency FB" panose="020B0503020202020204" pitchFamily="34" charset="0"/>
              </a:rPr>
              <a:t> </a:t>
            </a:r>
            <a:r>
              <a:rPr lang="de-AT" sz="1600" b="1" dirty="0" err="1" smtClean="0">
                <a:latin typeface="Agency FB" panose="020B0503020202020204" pitchFamily="34" charset="0"/>
              </a:rPr>
              <a:t>code</a:t>
            </a:r>
            <a:endParaRPr lang="de-AT" sz="1600" b="1" dirty="0">
              <a:latin typeface="Agency FB" panose="020B0503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073116" y="3884341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latin typeface="Agency FB" panose="020B0503020202020204" pitchFamily="34" charset="0"/>
              </a:rPr>
              <a:t>Duplicated</a:t>
            </a:r>
            <a:r>
              <a:rPr lang="de-AT" sz="1600" dirty="0" smtClean="0">
                <a:latin typeface="Agency FB" panose="020B0503020202020204" pitchFamily="34" charset="0"/>
              </a:rPr>
              <a:t> </a:t>
            </a:r>
            <a:r>
              <a:rPr lang="de-AT" sz="1600" dirty="0" err="1" smtClean="0">
                <a:latin typeface="Agency FB" panose="020B0503020202020204" pitchFamily="34" charset="0"/>
              </a:rPr>
              <a:t>lines</a:t>
            </a:r>
            <a:r>
              <a:rPr lang="de-AT" sz="1600" dirty="0" smtClean="0">
                <a:latin typeface="Agency FB" panose="020B0503020202020204" pitchFamily="34" charset="0"/>
              </a:rPr>
              <a:t> per </a:t>
            </a:r>
            <a:r>
              <a:rPr lang="de-AT" sz="1600" dirty="0" err="1" smtClean="0">
                <a:latin typeface="Agency FB" panose="020B0503020202020204" pitchFamily="34" charset="0"/>
              </a:rPr>
              <a:t>class</a:t>
            </a:r>
            <a:endParaRPr lang="de-AT" sz="1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666" y="554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55160" cy="1143000"/>
          </a:xfrm>
        </p:spPr>
        <p:txBody>
          <a:bodyPr>
            <a:normAutofit/>
          </a:bodyPr>
          <a:lstStyle/>
          <a:p>
            <a:r>
              <a:rPr lang="de-AT" sz="4800" dirty="0" smtClean="0">
                <a:latin typeface="Agency FB" panose="020B0503020202020204" pitchFamily="34" charset="0"/>
              </a:rPr>
              <a:t>Aufwand - Kosten</a:t>
            </a:r>
            <a:endParaRPr lang="de-AT" sz="4800" dirty="0">
              <a:latin typeface="Agency FB" panose="020B0503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331640" y="1844824"/>
            <a:ext cx="73551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smtClean="0">
                <a:latin typeface="Agency FB" panose="020B0503020202020204" pitchFamily="34" charset="0"/>
              </a:rPr>
              <a:t>Entwicklungszeitraum: 6. März 2016 – 21. Juni </a:t>
            </a:r>
            <a:r>
              <a:rPr lang="de-AT" sz="3200" dirty="0" smtClean="0">
                <a:latin typeface="Agency FB" panose="020B0503020202020204" pitchFamily="34" charset="0"/>
              </a:rPr>
              <a:t>2016</a:t>
            </a:r>
          </a:p>
          <a:p>
            <a:r>
              <a:rPr lang="de-AT" sz="3200" dirty="0" smtClean="0">
                <a:latin typeface="Agency FB" panose="020B0503020202020204" pitchFamily="34" charset="0"/>
              </a:rPr>
              <a:t>Stundensatz</a:t>
            </a:r>
            <a:r>
              <a:rPr lang="de-AT" sz="3200" dirty="0">
                <a:latin typeface="Agency FB" panose="020B0503020202020204" pitchFamily="34" charset="0"/>
              </a:rPr>
              <a:t>: 120€/h</a:t>
            </a:r>
          </a:p>
          <a:p>
            <a:endParaRPr lang="de-AT" sz="3200" dirty="0" smtClean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3600" dirty="0" smtClean="0">
                <a:latin typeface="Agency FB" panose="020B0503020202020204" pitchFamily="34" charset="0"/>
              </a:rPr>
              <a:t>Geplanter Aufwand: 500h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3600" dirty="0" smtClean="0">
                <a:latin typeface="Agency FB" panose="020B0503020202020204" pitchFamily="34" charset="0"/>
              </a:rPr>
              <a:t>Geplante Kosten: 60 000€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4000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3600" dirty="0" smtClean="0">
                <a:latin typeface="Agency FB" panose="020B0503020202020204" pitchFamily="34" charset="0"/>
              </a:rPr>
              <a:t>Realer Aufwand</a:t>
            </a:r>
            <a:r>
              <a:rPr lang="de-AT" sz="3600" dirty="0" smtClean="0">
                <a:latin typeface="Agency FB" panose="020B0503020202020204" pitchFamily="34" charset="0"/>
              </a:rPr>
              <a:t>: 328h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3600" dirty="0" smtClean="0">
                <a:latin typeface="Agency FB" panose="020B0503020202020204" pitchFamily="34" charset="0"/>
              </a:rPr>
              <a:t>Reale Kosten</a:t>
            </a:r>
            <a:r>
              <a:rPr lang="de-AT" sz="3600" dirty="0" smtClean="0">
                <a:latin typeface="Agency FB" panose="020B0503020202020204" pitchFamily="34" charset="0"/>
              </a:rPr>
              <a:t>: </a:t>
            </a:r>
            <a:r>
              <a:rPr lang="de-AT" sz="3600" dirty="0" smtClean="0">
                <a:latin typeface="Agency FB" panose="020B0503020202020204" pitchFamily="34" charset="0"/>
              </a:rPr>
              <a:t>39 960</a:t>
            </a:r>
            <a:r>
              <a:rPr lang="de-AT" sz="3600" dirty="0" smtClean="0">
                <a:latin typeface="Agency FB" panose="020B0503020202020204" pitchFamily="34" charset="0"/>
              </a:rPr>
              <a:t>€</a:t>
            </a:r>
            <a:endParaRPr lang="de-AT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/>
          <a:lstStyle/>
          <a:p>
            <a:r>
              <a:rPr lang="de-AT" sz="6000" dirty="0" smtClean="0">
                <a:latin typeface="Agency FB" panose="020B0503020202020204" pitchFamily="34" charset="0"/>
              </a:rPr>
              <a:t>Teammitglieder</a:t>
            </a:r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>
                <a:latin typeface="Agency FB" panose="020B0503020202020204" pitchFamily="34" charset="0"/>
              </a:rPr>
              <a:t>Daniel Leitner, Friedemann </a:t>
            </a:r>
            <a:r>
              <a:rPr lang="de-AT" b="1" dirty="0" err="1" smtClean="0">
                <a:latin typeface="Agency FB" panose="020B0503020202020204" pitchFamily="34" charset="0"/>
              </a:rPr>
              <a:t>Zindler</a:t>
            </a:r>
            <a:endParaRPr lang="de-AT" b="1" dirty="0" smtClean="0">
              <a:latin typeface="Agency FB" panose="020B0503020202020204" pitchFamily="34" charset="0"/>
            </a:endParaRP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Programmierung &amp; </a:t>
            </a:r>
            <a:r>
              <a:rPr lang="de-AT" dirty="0" err="1" smtClean="0">
                <a:latin typeface="Agency FB" panose="020B0503020202020204" pitchFamily="34" charset="0"/>
              </a:rPr>
              <a:t>Testing</a:t>
            </a:r>
            <a:endParaRPr lang="de-AT" dirty="0" smtClean="0">
              <a:latin typeface="Agency FB" panose="020B0503020202020204" pitchFamily="34" charset="0"/>
            </a:endParaRPr>
          </a:p>
          <a:p>
            <a:r>
              <a:rPr lang="de-AT" b="1" dirty="0" smtClean="0">
                <a:latin typeface="Agency FB" panose="020B0503020202020204" pitchFamily="34" charset="0"/>
              </a:rPr>
              <a:t>Mathias Jesse</a:t>
            </a: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Grafiken &amp; GUI</a:t>
            </a:r>
          </a:p>
          <a:p>
            <a:r>
              <a:rPr lang="de-AT" b="1" dirty="0" smtClean="0">
                <a:latin typeface="Agency FB" panose="020B0503020202020204" pitchFamily="34" charset="0"/>
              </a:rPr>
              <a:t>Petra </a:t>
            </a:r>
            <a:r>
              <a:rPr lang="de-AT" b="1" dirty="0" err="1" smtClean="0">
                <a:latin typeface="Agency FB" panose="020B0503020202020204" pitchFamily="34" charset="0"/>
              </a:rPr>
              <a:t>Tschinderle</a:t>
            </a:r>
            <a:endParaRPr lang="de-AT" b="1" dirty="0" smtClean="0">
              <a:latin typeface="Agency FB" panose="020B0503020202020204" pitchFamily="34" charset="0"/>
            </a:endParaRP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D</a:t>
            </a:r>
            <a:r>
              <a:rPr lang="de-AT" dirty="0">
                <a:latin typeface="Agency FB" panose="020B0503020202020204" pitchFamily="34" charset="0"/>
              </a:rPr>
              <a:t>okumentation &amp; </a:t>
            </a:r>
            <a:r>
              <a:rPr lang="de-AT" dirty="0" err="1" smtClean="0">
                <a:latin typeface="Agency FB" panose="020B0503020202020204" pitchFamily="34" charset="0"/>
              </a:rPr>
              <a:t>Testing</a:t>
            </a:r>
            <a:endParaRPr lang="de-AT" dirty="0" smtClean="0">
              <a:latin typeface="Agency FB" panose="020B0503020202020204" pitchFamily="34" charset="0"/>
            </a:endParaRPr>
          </a:p>
          <a:p>
            <a:r>
              <a:rPr lang="de-AT" b="1" dirty="0">
                <a:latin typeface="Agency FB" panose="020B0503020202020204" pitchFamily="34" charset="0"/>
              </a:rPr>
              <a:t>Daniel Leustik</a:t>
            </a:r>
          </a:p>
          <a:p>
            <a:pPr lvl="1"/>
            <a:r>
              <a:rPr lang="de-AT" dirty="0">
                <a:latin typeface="Agency FB" panose="020B0503020202020204" pitchFamily="34" charset="0"/>
              </a:rPr>
              <a:t>GUI &amp; </a:t>
            </a:r>
            <a:r>
              <a:rPr lang="de-AT" dirty="0" smtClean="0">
                <a:latin typeface="Agency FB" panose="020B0503020202020204" pitchFamily="34" charset="0"/>
              </a:rPr>
              <a:t>Programmierung</a:t>
            </a:r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de-AT" sz="6000" dirty="0" err="1" smtClean="0">
                <a:latin typeface="Agency FB" panose="020B0503020202020204" pitchFamily="34" charset="0"/>
              </a:rPr>
              <a:t>Malefiz</a:t>
            </a:r>
            <a:r>
              <a:rPr lang="de-AT" sz="6000" dirty="0" smtClean="0">
                <a:latin typeface="Agency FB" panose="020B0503020202020204" pitchFamily="34" charset="0"/>
              </a:rPr>
              <a:t> – Das Spiel</a:t>
            </a:r>
            <a:endParaRPr lang="de-AT" sz="6000" dirty="0">
              <a:latin typeface="Agency FB" panose="020B0503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371268" cy="3422247"/>
          </a:xfrm>
          <a:prstGeom prst="rect">
            <a:avLst/>
          </a:prstGeom>
          <a:effectLst>
            <a:outerShdw blurRad="114300" dist="88900" dir="2700000" sx="103000" sy="103000" algn="ctr" rotWithShape="0">
              <a:srgbClr val="000000">
                <a:alpha val="43137"/>
              </a:srgbClr>
            </a:outerShdw>
          </a:effectLst>
        </p:spPr>
      </p:pic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450647"/>
              </p:ext>
            </p:extLst>
          </p:nvPr>
        </p:nvGraphicFramePr>
        <p:xfrm>
          <a:off x="1187624" y="2638243"/>
          <a:ext cx="389877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2026568"/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Erscheinungsjahr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1960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Art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Würfelspiel mit Strategie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Spielerzahl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2 - 4</a:t>
                      </a:r>
                      <a:r>
                        <a:rPr lang="de-AT" sz="2000" b="1" baseline="0" dirty="0" smtClean="0">
                          <a:latin typeface="Agency FB" panose="020B0503020202020204" pitchFamily="34" charset="0"/>
                        </a:rPr>
                        <a:t> 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Dauer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30 - 45 Minuten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Alter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Ab 6 Jahren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7404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>
            <a:normAutofit/>
          </a:bodyPr>
          <a:lstStyle/>
          <a:p>
            <a:r>
              <a:rPr lang="de-AT" sz="6000" dirty="0" err="1" smtClean="0">
                <a:latin typeface="Agency FB" panose="020B0503020202020204" pitchFamily="34" charset="0"/>
              </a:rPr>
              <a:t>Malefiz</a:t>
            </a:r>
            <a:r>
              <a:rPr lang="de-AT" sz="6000" dirty="0" smtClean="0">
                <a:latin typeface="Agency FB" panose="020B0503020202020204" pitchFamily="34" charset="0"/>
              </a:rPr>
              <a:t> – Die App</a:t>
            </a:r>
            <a:endParaRPr lang="de-AT" sz="6000" dirty="0">
              <a:latin typeface="Agency FB" panose="020B050302020202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8" y="1556792"/>
            <a:ext cx="2730038" cy="4853401"/>
          </a:xfrm>
          <a:effectLst>
            <a:outerShdw blurRad="114300" dist="88900" dir="2700000" sx="103000" sy="103000" algn="ctr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3491880" y="1566707"/>
            <a:ext cx="549853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err="1" smtClean="0">
                <a:latin typeface="Agency FB" panose="020B0503020202020204" pitchFamily="34" charset="0"/>
              </a:rPr>
              <a:t>Requirements</a:t>
            </a:r>
            <a:r>
              <a:rPr lang="de-AT" sz="3200" dirty="0" smtClean="0">
                <a:latin typeface="Agency FB" panose="020B0503020202020204" pitchFamily="34" charset="0"/>
              </a:rPr>
              <a:t> &amp; Features</a:t>
            </a:r>
          </a:p>
          <a:p>
            <a:endParaRPr lang="de-AT" sz="2000" dirty="0" smtClean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Brettspiel mit min. zwei Spielern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API-Level ≥ 19</a:t>
            </a:r>
            <a:r>
              <a:rPr lang="de-AT" sz="2400" dirty="0">
                <a:latin typeface="Agency FB" panose="020B0503020202020204" pitchFamily="34" charset="0"/>
              </a:rPr>
              <a:t>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Gestensteuerung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 smtClean="0">
                <a:latin typeface="Agency FB" panose="020B0503020202020204" pitchFamily="34" charset="0"/>
              </a:rPr>
              <a:t>Schummelfunktion</a:t>
            </a:r>
            <a:r>
              <a:rPr lang="de-AT" sz="2400" dirty="0" smtClean="0">
                <a:latin typeface="Agency FB" panose="020B0503020202020204" pitchFamily="34" charset="0"/>
              </a:rPr>
              <a:t>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Multiplayer via Netzwerk </a:t>
            </a:r>
            <a:r>
              <a:rPr lang="de-AT" sz="2400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4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Lokaler Multiplayer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Lauffähig auf 99,9% aller Android-Geräte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Mehrsprachigkeit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Dynamisches Spielbrett </a:t>
            </a:r>
            <a:br>
              <a:rPr lang="de-AT" sz="2400" dirty="0" smtClean="0">
                <a:latin typeface="Agency FB" panose="020B0503020202020204" pitchFamily="34" charset="0"/>
              </a:rPr>
            </a:br>
            <a:r>
              <a:rPr lang="de-AT" sz="2400" dirty="0" smtClean="0">
                <a:latin typeface="Agency FB" panose="020B0503020202020204" pitchFamily="34" charset="0"/>
              </a:rPr>
              <a:t>mit Zugunterstützung </a:t>
            </a:r>
            <a:r>
              <a:rPr lang="de-AT" sz="2000" b="1" dirty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  <a:r>
              <a:rPr lang="de-AT" sz="2000" dirty="0" smtClean="0">
                <a:latin typeface="Agency FB" panose="020B0503020202020204" pitchFamily="34" charset="0"/>
              </a:rPr>
              <a:t/>
            </a:r>
            <a:br>
              <a:rPr lang="de-AT" sz="2000" dirty="0" smtClean="0">
                <a:latin typeface="Agency FB" panose="020B0503020202020204" pitchFamily="34" charset="0"/>
              </a:rPr>
            </a:br>
            <a:endParaRPr lang="de-AT" sz="2000" dirty="0" smtClean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 smtClean="0">
              <a:latin typeface="Agency FB" panose="020B0503020202020204" pitchFamily="34" charset="0"/>
            </a:endParaRPr>
          </a:p>
          <a:p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FFBA00"/>
          </a:solidFill>
          <a:ln>
            <a:solidFill>
              <a:srgbClr val="FF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5688632" cy="1143000"/>
          </a:xfrm>
        </p:spPr>
        <p:txBody>
          <a:bodyPr>
            <a:normAutofit/>
          </a:bodyPr>
          <a:lstStyle/>
          <a:p>
            <a:r>
              <a:rPr lang="de-AT" sz="6000" dirty="0" smtClean="0">
                <a:latin typeface="Agency FB" panose="020B0503020202020204" pitchFamily="34" charset="0"/>
              </a:rPr>
              <a:t>Qualitätssicherung</a:t>
            </a:r>
            <a:endParaRPr lang="de-AT" sz="6000" dirty="0">
              <a:latin typeface="Agency FB" panose="020B0503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31640" y="1600200"/>
            <a:ext cx="7344816" cy="4525963"/>
          </a:xfrm>
        </p:spPr>
        <p:txBody>
          <a:bodyPr>
            <a:normAutofit/>
          </a:bodyPr>
          <a:lstStyle/>
          <a:p>
            <a:r>
              <a:rPr lang="de-AT" sz="3600" dirty="0" smtClean="0">
                <a:latin typeface="Agency FB" panose="020B0503020202020204" pitchFamily="34" charset="0"/>
              </a:rPr>
              <a:t>Unit-Tests + Jenkins</a:t>
            </a:r>
          </a:p>
          <a:p>
            <a:r>
              <a:rPr lang="de-AT" sz="3600" dirty="0" err="1" smtClean="0">
                <a:latin typeface="Agency FB" panose="020B0503020202020204" pitchFamily="34" charset="0"/>
              </a:rPr>
              <a:t>Sonarqube</a:t>
            </a:r>
            <a:endParaRPr lang="de-AT" sz="3600" dirty="0" smtClean="0">
              <a:latin typeface="Agency FB" panose="020B0503020202020204" pitchFamily="34" charset="0"/>
            </a:endParaRPr>
          </a:p>
          <a:p>
            <a:r>
              <a:rPr lang="de-AT" sz="3600" dirty="0" smtClean="0">
                <a:latin typeface="Agency FB" panose="020B0503020202020204" pitchFamily="34" charset="0"/>
              </a:rPr>
              <a:t>Anwendertests</a:t>
            </a:r>
            <a:endParaRPr lang="de-AT" sz="3600" dirty="0">
              <a:latin typeface="Agency FB" panose="020B0503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645024"/>
            <a:ext cx="7416824" cy="28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http://images.slideplayer.com/25/7966201/slides/slide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3531" r="5871" b="7010"/>
          <a:stretch/>
        </p:blipFill>
        <p:spPr bwMode="auto">
          <a:xfrm>
            <a:off x="611560" y="692696"/>
            <a:ext cx="712879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7404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1026" name="Picture 2" descr="http://www.qrcode-generator.de/phpqrcode/getCode.php?cht=qr&amp;chl=www.medien-labor.at%2FMalefiz.apk&amp;chs=180x180&amp;choe=UTF-8&amp;chld=L%7C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1" t="9163" r="8748" b="10656"/>
          <a:stretch/>
        </p:blipFill>
        <p:spPr bwMode="auto">
          <a:xfrm>
            <a:off x="3419872" y="2492896"/>
            <a:ext cx="3456384" cy="336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2807297" y="5831921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600" dirty="0">
                <a:latin typeface="Agency FB" panose="020B0503020202020204" pitchFamily="34" charset="0"/>
              </a:rPr>
              <a:t>m</a:t>
            </a:r>
            <a:r>
              <a:rPr lang="de-AT" sz="3600" dirty="0" smtClean="0">
                <a:latin typeface="Agency FB" panose="020B0503020202020204" pitchFamily="34" charset="0"/>
              </a:rPr>
              <a:t>edien-labor.at/</a:t>
            </a:r>
            <a:r>
              <a:rPr lang="de-AT" sz="3600" dirty="0" err="1" smtClean="0">
                <a:latin typeface="Agency FB" panose="020B0503020202020204" pitchFamily="34" charset="0"/>
              </a:rPr>
              <a:t>Malefiz.apk</a:t>
            </a:r>
            <a:endParaRPr lang="de-AT" sz="3600" dirty="0">
              <a:latin typeface="Agency FB" panose="020B0503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349" y="332656"/>
            <a:ext cx="3744415" cy="187220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29770" y="222618"/>
            <a:ext cx="654859" cy="625563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de-AT" sz="2800" dirty="0" smtClean="0">
                <a:latin typeface="Agency FB" panose="020B0503020202020204" pitchFamily="34" charset="0"/>
              </a:rPr>
              <a:t>DOWNLOAD NOW!</a:t>
            </a:r>
            <a:endParaRPr lang="de-AT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666" y="554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55160" cy="1143000"/>
          </a:xfrm>
        </p:spPr>
        <p:txBody>
          <a:bodyPr>
            <a:normAutofit/>
          </a:bodyPr>
          <a:lstStyle/>
          <a:p>
            <a:r>
              <a:rPr lang="de-AT" sz="4800" dirty="0" smtClean="0">
                <a:latin typeface="Agency FB" panose="020B0503020202020204" pitchFamily="34" charset="0"/>
              </a:rPr>
              <a:t>QS - </a:t>
            </a:r>
            <a:r>
              <a:rPr lang="de-AT" sz="4800" dirty="0" err="1" smtClean="0">
                <a:latin typeface="Agency FB" panose="020B0503020202020204" pitchFamily="34" charset="0"/>
              </a:rPr>
              <a:t>Sonarqube</a:t>
            </a:r>
            <a:endParaRPr lang="de-AT" sz="4800" dirty="0">
              <a:latin typeface="Agency FB" panose="020B0503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331640" y="1482958"/>
            <a:ext cx="7211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err="1" smtClean="0">
                <a:latin typeface="Agency FB" panose="020B0503020202020204" pitchFamily="34" charset="0"/>
              </a:rPr>
              <a:t>Structure</a:t>
            </a:r>
            <a:endParaRPr lang="de-AT" sz="3200" dirty="0">
              <a:latin typeface="Agency FB" panose="020B0503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49" y="2354100"/>
            <a:ext cx="3686247" cy="19291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486" y="2354100"/>
            <a:ext cx="3077298" cy="192701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304" y="4437112"/>
            <a:ext cx="4464496" cy="201935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005" y="4798716"/>
            <a:ext cx="4001519" cy="129614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883206" y="6432965"/>
            <a:ext cx="3142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 smtClean="0">
                <a:latin typeface="Agency FB" panose="020B0503020202020204" pitchFamily="34" charset="0"/>
              </a:rPr>
              <a:t>Abs. </a:t>
            </a:r>
            <a:r>
              <a:rPr lang="de-AT" sz="1600" b="1" dirty="0" err="1" smtClean="0">
                <a:latin typeface="Agency FB" panose="020B0503020202020204" pitchFamily="34" charset="0"/>
              </a:rPr>
              <a:t>lines</a:t>
            </a:r>
            <a:r>
              <a:rPr lang="de-AT" sz="1600" b="1" dirty="0" smtClean="0">
                <a:latin typeface="Agency FB" panose="020B0503020202020204" pitchFamily="34" charset="0"/>
              </a:rPr>
              <a:t> </a:t>
            </a:r>
            <a:r>
              <a:rPr lang="de-AT" sz="1600" b="1" dirty="0" err="1" smtClean="0">
                <a:latin typeface="Agency FB" panose="020B0503020202020204" pitchFamily="34" charset="0"/>
              </a:rPr>
              <a:t>of</a:t>
            </a:r>
            <a:r>
              <a:rPr lang="de-AT" sz="1600" b="1" dirty="0" smtClean="0">
                <a:latin typeface="Agency FB" panose="020B0503020202020204" pitchFamily="34" charset="0"/>
              </a:rPr>
              <a:t> </a:t>
            </a:r>
            <a:r>
              <a:rPr lang="de-AT" sz="1600" b="1" dirty="0" err="1" smtClean="0">
                <a:latin typeface="Agency FB" panose="020B0503020202020204" pitchFamily="34" charset="0"/>
              </a:rPr>
              <a:t>code</a:t>
            </a:r>
            <a:r>
              <a:rPr lang="de-AT" sz="1600" b="1" dirty="0" smtClean="0">
                <a:latin typeface="Agency FB" panose="020B0503020202020204" pitchFamily="34" charset="0"/>
              </a:rPr>
              <a:t> </a:t>
            </a:r>
            <a:r>
              <a:rPr lang="de-AT" sz="1200" dirty="0" smtClean="0">
                <a:latin typeface="Agency FB" panose="020B0503020202020204" pitchFamily="34" charset="0"/>
              </a:rPr>
              <a:t>vs.</a:t>
            </a:r>
            <a:r>
              <a:rPr lang="de-AT" sz="1600" dirty="0" smtClean="0">
                <a:latin typeface="Agency FB" panose="020B0503020202020204" pitchFamily="34" charset="0"/>
              </a:rPr>
              <a:t> </a:t>
            </a:r>
            <a:r>
              <a:rPr lang="de-AT" sz="1600" b="1" dirty="0" smtClean="0">
                <a:latin typeface="Agency FB" panose="020B0503020202020204" pitchFamily="34" charset="0"/>
              </a:rPr>
              <a:t>% </a:t>
            </a:r>
            <a:r>
              <a:rPr lang="de-AT" sz="1600" b="1" dirty="0" err="1" smtClean="0">
                <a:latin typeface="Agency FB" panose="020B0503020202020204" pitchFamily="34" charset="0"/>
              </a:rPr>
              <a:t>of</a:t>
            </a:r>
            <a:r>
              <a:rPr lang="de-AT" sz="1600" b="1" dirty="0" smtClean="0">
                <a:latin typeface="Agency FB" panose="020B0503020202020204" pitchFamily="34" charset="0"/>
              </a:rPr>
              <a:t> </a:t>
            </a:r>
            <a:r>
              <a:rPr lang="de-AT" sz="1600" b="1" dirty="0" err="1" smtClean="0">
                <a:latin typeface="Agency FB" panose="020B0503020202020204" pitchFamily="34" charset="0"/>
              </a:rPr>
              <a:t>comment</a:t>
            </a:r>
            <a:r>
              <a:rPr lang="de-AT" sz="1600" b="1" dirty="0" smtClean="0">
                <a:latin typeface="Agency FB" panose="020B0503020202020204" pitchFamily="34" charset="0"/>
              </a:rPr>
              <a:t> </a:t>
            </a:r>
            <a:r>
              <a:rPr lang="de-AT" sz="1600" b="1" dirty="0" err="1" smtClean="0">
                <a:latin typeface="Agency FB" panose="020B0503020202020204" pitchFamily="34" charset="0"/>
              </a:rPr>
              <a:t>lines</a:t>
            </a:r>
            <a:r>
              <a:rPr lang="de-AT" sz="1600" b="1" dirty="0" smtClean="0">
                <a:latin typeface="Agency FB" panose="020B0503020202020204" pitchFamily="34" charset="0"/>
              </a:rPr>
              <a:t> </a:t>
            </a:r>
            <a:endParaRPr lang="de-AT" sz="1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666" y="554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55160" cy="1143000"/>
          </a:xfrm>
        </p:spPr>
        <p:txBody>
          <a:bodyPr>
            <a:normAutofit/>
          </a:bodyPr>
          <a:lstStyle/>
          <a:p>
            <a:r>
              <a:rPr lang="de-AT" sz="4800" dirty="0" smtClean="0">
                <a:latin typeface="Agency FB" panose="020B0503020202020204" pitchFamily="34" charset="0"/>
              </a:rPr>
              <a:t>QS - </a:t>
            </a:r>
            <a:r>
              <a:rPr lang="de-AT" sz="4800" dirty="0" err="1" smtClean="0">
                <a:latin typeface="Agency FB" panose="020B0503020202020204" pitchFamily="34" charset="0"/>
              </a:rPr>
              <a:t>Sonarqube</a:t>
            </a:r>
            <a:endParaRPr lang="de-AT" sz="4800" dirty="0">
              <a:latin typeface="Agency FB" panose="020B0503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331640" y="1482958"/>
            <a:ext cx="7211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smtClean="0">
                <a:latin typeface="Agency FB" panose="020B0503020202020204" pitchFamily="34" charset="0"/>
              </a:rPr>
              <a:t>Technical </a:t>
            </a:r>
            <a:r>
              <a:rPr lang="de-AT" sz="3200" dirty="0" err="1" smtClean="0">
                <a:latin typeface="Agency FB" panose="020B0503020202020204" pitchFamily="34" charset="0"/>
              </a:rPr>
              <a:t>Debt</a:t>
            </a:r>
            <a:endParaRPr lang="de-AT" sz="3200" dirty="0">
              <a:latin typeface="Agency FB" panose="020B0503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887" y="2072935"/>
            <a:ext cx="3308666" cy="18101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4005064"/>
            <a:ext cx="5750709" cy="2301602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520682" y="6317129"/>
            <a:ext cx="105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 smtClean="0">
                <a:latin typeface="Agency FB" panose="020B0503020202020204" pitchFamily="34" charset="0"/>
              </a:rPr>
              <a:t>Open </a:t>
            </a:r>
            <a:r>
              <a:rPr lang="de-AT" sz="1600" b="1" dirty="0" err="1" smtClean="0">
                <a:latin typeface="Agency FB" panose="020B0503020202020204" pitchFamily="34" charset="0"/>
              </a:rPr>
              <a:t>Issues</a:t>
            </a:r>
            <a:endParaRPr lang="de-AT" sz="1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Bildschirmpräsentation (4:3)</PresentationFormat>
  <Paragraphs>77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Agency FB</vt:lpstr>
      <vt:lpstr>Algerian</vt:lpstr>
      <vt:lpstr>Arial</vt:lpstr>
      <vt:lpstr>Calibri</vt:lpstr>
      <vt:lpstr>Larissa</vt:lpstr>
      <vt:lpstr>Malefiz</vt:lpstr>
      <vt:lpstr>Teammitglieder</vt:lpstr>
      <vt:lpstr>Malefiz – Das Spiel</vt:lpstr>
      <vt:lpstr>Malefiz – Die App</vt:lpstr>
      <vt:lpstr>Qualitätssicherung</vt:lpstr>
      <vt:lpstr>PowerPoint-Präsentation</vt:lpstr>
      <vt:lpstr>PowerPoint-Präsentation</vt:lpstr>
      <vt:lpstr>QS - Sonarqube</vt:lpstr>
      <vt:lpstr>QS - Sonarqube</vt:lpstr>
      <vt:lpstr>QS - Sonarqube</vt:lpstr>
      <vt:lpstr>Aufwand - Kosten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Malefiz</dc:title>
  <dc:creator>- -</dc:creator>
  <cp:lastModifiedBy>Dan</cp:lastModifiedBy>
  <cp:revision>38</cp:revision>
  <dcterms:created xsi:type="dcterms:W3CDTF">2016-06-15T14:45:25Z</dcterms:created>
  <dcterms:modified xsi:type="dcterms:W3CDTF">2016-06-22T12:01:45Z</dcterms:modified>
</cp:coreProperties>
</file>