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zeige</a:t>
            </a:r>
            <a:r>
              <a:rPr lang="de-AT" baseline="0" dirty="0" smtClean="0"/>
              <a:t> die positiven Seiten unserer App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63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404664"/>
            <a:ext cx="7772400" cy="1470025"/>
          </a:xfrm>
        </p:spPr>
        <p:txBody>
          <a:bodyPr/>
          <a:lstStyle/>
          <a:p>
            <a:r>
              <a:rPr lang="de-AT" sz="5400" dirty="0" err="1" smtClean="0"/>
              <a:t>Malefiz</a:t>
            </a:r>
            <a:endParaRPr lang="de-AT" dirty="0"/>
          </a:p>
        </p:txBody>
      </p:sp>
      <p:pic>
        <p:nvPicPr>
          <p:cNvPr id="1026" name="Picture 2" descr="C:\Users\Pezi\Documents\GitHub\SE2_Project\SE2_Project\logo.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5" y="2750871"/>
            <a:ext cx="2769368" cy="34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Teammitglieder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Daniel </a:t>
            </a:r>
            <a:r>
              <a:rPr lang="de-AT" dirty="0" err="1" smtClean="0"/>
              <a:t>Leustik</a:t>
            </a:r>
            <a:endParaRPr lang="de-AT" dirty="0" smtClean="0"/>
          </a:p>
          <a:p>
            <a:r>
              <a:rPr lang="de-AT" dirty="0" smtClean="0"/>
              <a:t>Daniel Leitner</a:t>
            </a:r>
          </a:p>
          <a:p>
            <a:r>
              <a:rPr lang="de-AT" dirty="0" smtClean="0"/>
              <a:t>Mathias Jesse</a:t>
            </a:r>
          </a:p>
          <a:p>
            <a:r>
              <a:rPr lang="de-AT" dirty="0" smtClean="0"/>
              <a:t>Friedemann </a:t>
            </a:r>
            <a:r>
              <a:rPr lang="de-AT" dirty="0" err="1" smtClean="0"/>
              <a:t>Zindler</a:t>
            </a:r>
            <a:endParaRPr lang="de-AT" dirty="0" smtClean="0"/>
          </a:p>
          <a:p>
            <a:r>
              <a:rPr lang="de-AT" dirty="0" smtClean="0"/>
              <a:t>Petra Tschinderle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Abgestimmtes Design</a:t>
            </a:r>
          </a:p>
          <a:p>
            <a:r>
              <a:rPr lang="de-AT" dirty="0" smtClean="0"/>
              <a:t>Dynamisches Spielbrett mit </a:t>
            </a:r>
            <a:r>
              <a:rPr lang="de-AT" dirty="0" err="1" smtClean="0"/>
              <a:t>Zughilfe</a:t>
            </a:r>
            <a:endParaRPr lang="de-AT" dirty="0" smtClean="0"/>
          </a:p>
          <a:p>
            <a:r>
              <a:rPr lang="de-AT" dirty="0" smtClean="0"/>
              <a:t>4 auswählbare Charaktere</a:t>
            </a:r>
          </a:p>
          <a:p>
            <a:pPr lvl="0"/>
            <a:r>
              <a:rPr lang="de-AT" dirty="0" err="1" smtClean="0"/>
              <a:t>Schummelwürfel</a:t>
            </a:r>
            <a:endParaRPr lang="de-AT" dirty="0"/>
          </a:p>
          <a:p>
            <a:pPr lvl="0"/>
            <a:r>
              <a:rPr lang="de-AT" dirty="0"/>
              <a:t>Würfeln mit </a:t>
            </a:r>
            <a:r>
              <a:rPr lang="de-AT" dirty="0" smtClean="0"/>
              <a:t>Schüttelfunktion</a:t>
            </a:r>
          </a:p>
          <a:p>
            <a:pPr lvl="0"/>
            <a:r>
              <a:rPr lang="de-AT" dirty="0" smtClean="0"/>
              <a:t>…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Qualitätssicherung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Jenkins</a:t>
            </a:r>
          </a:p>
          <a:p>
            <a:r>
              <a:rPr lang="de-AT" dirty="0" err="1" smtClean="0"/>
              <a:t>SolarCube</a:t>
            </a:r>
            <a:endParaRPr lang="de-AT" dirty="0" smtClean="0"/>
          </a:p>
          <a:p>
            <a:r>
              <a:rPr lang="de-AT" dirty="0" smtClean="0"/>
              <a:t>J-Unit-Tests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Schlusswort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30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Malefiz</vt:lpstr>
      <vt:lpstr>Teammitglieder</vt:lpstr>
      <vt:lpstr>Features</vt:lpstr>
      <vt:lpstr>Demo</vt:lpstr>
      <vt:lpstr>Qualitätssicherung</vt:lpstr>
      <vt:lpstr>Schlusswort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- -</cp:lastModifiedBy>
  <cp:revision>2</cp:revision>
  <dcterms:created xsi:type="dcterms:W3CDTF">2016-06-15T14:45:25Z</dcterms:created>
  <dcterms:modified xsi:type="dcterms:W3CDTF">2016-06-15T14:58:10Z</dcterms:modified>
</cp:coreProperties>
</file>