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3" r:id="rId9"/>
    <p:sldId id="261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00"/>
    <a:srgbClr val="FFFF00"/>
    <a:srgbClr val="F7E38D"/>
    <a:srgbClr val="FBFDAD"/>
    <a:srgbClr val="00FF00"/>
    <a:srgbClr val="F6FA4C"/>
    <a:srgbClr val="F9BC4D"/>
    <a:srgbClr val="F7A615"/>
    <a:srgbClr val="F0C81C"/>
    <a:srgbClr val="655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07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967-AD24-4EDE-80DF-76F63081443B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EDCE6-2906-4B3A-9C53-8658DC4C5D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62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Vorstellung des Teams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710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Erklärung des Spieles – wie läuft</a:t>
            </a:r>
            <a:r>
              <a:rPr lang="de-AT" baseline="0" dirty="0" smtClean="0"/>
              <a:t> es ab -&gt; zeige das was uns stolz macht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127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Spielpräsentation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103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zeige</a:t>
            </a:r>
            <a:r>
              <a:rPr lang="de-AT" baseline="0" dirty="0" smtClean="0"/>
              <a:t> die positiven Seiten unserer App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263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Spielpräsentation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4214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Überzeuge den Kunden – Zeig</a:t>
            </a:r>
            <a:r>
              <a:rPr lang="de-AT" baseline="0" dirty="0" smtClean="0"/>
              <a:t> etwas Haut :P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78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426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901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377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433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853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1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46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23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31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264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844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B3CD-2892-43C1-B8B8-9EA8017CAC74}" type="datetimeFigureOut">
              <a:rPr lang="de-AT" smtClean="0"/>
              <a:t>22.06.2016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403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5295" y="1679611"/>
            <a:ext cx="7772400" cy="1470025"/>
          </a:xfrm>
        </p:spPr>
        <p:txBody>
          <a:bodyPr>
            <a:noAutofit/>
          </a:bodyPr>
          <a:lstStyle/>
          <a:p>
            <a:r>
              <a:rPr lang="de-AT" sz="13800" dirty="0" err="1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Malefiz</a:t>
            </a:r>
            <a:endParaRPr lang="de-AT" sz="66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545" y="5805264"/>
            <a:ext cx="2432321" cy="76810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1619672" y="3570294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5400" dirty="0" smtClean="0">
                <a:latin typeface="Agency FB" panose="020B0503020202020204" pitchFamily="34" charset="0"/>
              </a:rPr>
              <a:t>Gruppe A</a:t>
            </a:r>
          </a:p>
          <a:p>
            <a:pPr algn="ctr"/>
            <a:r>
              <a:rPr lang="de-AT" sz="5400" dirty="0" smtClean="0">
                <a:latin typeface="Agency FB" panose="020B0503020202020204" pitchFamily="34" charset="0"/>
              </a:rPr>
              <a:t>SS16</a:t>
            </a:r>
            <a:endParaRPr lang="de-AT" sz="5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</p:spPr>
        <p:txBody>
          <a:bodyPr/>
          <a:lstStyle/>
          <a:p>
            <a:r>
              <a:rPr lang="de-AT" sz="6000" dirty="0" smtClean="0">
                <a:latin typeface="Agency FB" panose="020B0503020202020204" pitchFamily="34" charset="0"/>
              </a:rPr>
              <a:t>Teammitglieder</a:t>
            </a:r>
            <a:endParaRPr lang="de-AT" dirty="0">
              <a:latin typeface="Agency FB" panose="020B0503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>
                <a:latin typeface="Agency FB" panose="020B0503020202020204" pitchFamily="34" charset="0"/>
              </a:rPr>
              <a:t>Daniel Leitner, Friedemann </a:t>
            </a:r>
            <a:r>
              <a:rPr lang="de-AT" b="1" dirty="0" err="1" smtClean="0">
                <a:latin typeface="Agency FB" panose="020B0503020202020204" pitchFamily="34" charset="0"/>
              </a:rPr>
              <a:t>Zindler</a:t>
            </a:r>
            <a:endParaRPr lang="de-AT" b="1" dirty="0" smtClean="0">
              <a:latin typeface="Agency FB" panose="020B0503020202020204" pitchFamily="34" charset="0"/>
            </a:endParaRPr>
          </a:p>
          <a:p>
            <a:pPr lvl="1"/>
            <a:r>
              <a:rPr lang="de-AT" dirty="0" smtClean="0">
                <a:latin typeface="Agency FB" panose="020B0503020202020204" pitchFamily="34" charset="0"/>
              </a:rPr>
              <a:t>Programmierung &amp; </a:t>
            </a:r>
            <a:r>
              <a:rPr lang="de-AT" dirty="0" err="1" smtClean="0">
                <a:latin typeface="Agency FB" panose="020B0503020202020204" pitchFamily="34" charset="0"/>
              </a:rPr>
              <a:t>Testing</a:t>
            </a:r>
            <a:endParaRPr lang="de-AT" dirty="0" smtClean="0">
              <a:latin typeface="Agency FB" panose="020B0503020202020204" pitchFamily="34" charset="0"/>
            </a:endParaRPr>
          </a:p>
          <a:p>
            <a:r>
              <a:rPr lang="de-AT" b="1" dirty="0" smtClean="0">
                <a:latin typeface="Agency FB" panose="020B0503020202020204" pitchFamily="34" charset="0"/>
              </a:rPr>
              <a:t>Mathias Jesse</a:t>
            </a:r>
          </a:p>
          <a:p>
            <a:pPr lvl="1"/>
            <a:r>
              <a:rPr lang="de-AT" dirty="0" smtClean="0">
                <a:latin typeface="Agency FB" panose="020B0503020202020204" pitchFamily="34" charset="0"/>
              </a:rPr>
              <a:t>Grafiken &amp; GUI</a:t>
            </a:r>
          </a:p>
          <a:p>
            <a:r>
              <a:rPr lang="de-AT" b="1" dirty="0" smtClean="0">
                <a:latin typeface="Agency FB" panose="020B0503020202020204" pitchFamily="34" charset="0"/>
              </a:rPr>
              <a:t>Petra </a:t>
            </a:r>
            <a:r>
              <a:rPr lang="de-AT" b="1" dirty="0" err="1" smtClean="0">
                <a:latin typeface="Agency FB" panose="020B0503020202020204" pitchFamily="34" charset="0"/>
              </a:rPr>
              <a:t>Tschinderle</a:t>
            </a:r>
            <a:endParaRPr lang="de-AT" b="1" dirty="0" smtClean="0">
              <a:latin typeface="Agency FB" panose="020B0503020202020204" pitchFamily="34" charset="0"/>
            </a:endParaRPr>
          </a:p>
          <a:p>
            <a:pPr lvl="1"/>
            <a:r>
              <a:rPr lang="de-AT" dirty="0" smtClean="0">
                <a:latin typeface="Agency FB" panose="020B0503020202020204" pitchFamily="34" charset="0"/>
              </a:rPr>
              <a:t>D</a:t>
            </a:r>
            <a:r>
              <a:rPr lang="de-AT" dirty="0">
                <a:latin typeface="Agency FB" panose="020B0503020202020204" pitchFamily="34" charset="0"/>
              </a:rPr>
              <a:t>okumentation &amp; </a:t>
            </a:r>
            <a:r>
              <a:rPr lang="de-AT" dirty="0" err="1" smtClean="0">
                <a:latin typeface="Agency FB" panose="020B0503020202020204" pitchFamily="34" charset="0"/>
              </a:rPr>
              <a:t>Testing</a:t>
            </a:r>
            <a:endParaRPr lang="de-AT" dirty="0" smtClean="0">
              <a:latin typeface="Agency FB" panose="020B0503020202020204" pitchFamily="34" charset="0"/>
            </a:endParaRPr>
          </a:p>
          <a:p>
            <a:r>
              <a:rPr lang="de-AT" b="1" dirty="0">
                <a:latin typeface="Agency FB" panose="020B0503020202020204" pitchFamily="34" charset="0"/>
              </a:rPr>
              <a:t>Daniel Leustik</a:t>
            </a:r>
          </a:p>
          <a:p>
            <a:pPr lvl="1"/>
            <a:r>
              <a:rPr lang="de-AT" dirty="0">
                <a:latin typeface="Agency FB" panose="020B0503020202020204" pitchFamily="34" charset="0"/>
              </a:rPr>
              <a:t>GUI &amp; </a:t>
            </a:r>
            <a:r>
              <a:rPr lang="de-AT" dirty="0" smtClean="0">
                <a:latin typeface="Agency FB" panose="020B0503020202020204" pitchFamily="34" charset="0"/>
              </a:rPr>
              <a:t>Programmierung</a:t>
            </a:r>
            <a:endParaRPr lang="de-AT" dirty="0">
              <a:latin typeface="Agency FB" panose="020B0503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244408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/>
          </a:bodyPr>
          <a:lstStyle/>
          <a:p>
            <a:r>
              <a:rPr lang="de-AT" sz="6000" dirty="0" err="1" smtClean="0">
                <a:latin typeface="Agency FB" panose="020B0503020202020204" pitchFamily="34" charset="0"/>
              </a:rPr>
              <a:t>Malefiz</a:t>
            </a:r>
            <a:r>
              <a:rPr lang="de-AT" sz="6000" dirty="0" smtClean="0">
                <a:latin typeface="Agency FB" panose="020B0503020202020204" pitchFamily="34" charset="0"/>
              </a:rPr>
              <a:t> – Das Spiel</a:t>
            </a:r>
            <a:endParaRPr lang="de-AT" sz="6000" dirty="0">
              <a:latin typeface="Agency FB" panose="020B0503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371268" cy="3422247"/>
          </a:xfrm>
          <a:prstGeom prst="rect">
            <a:avLst/>
          </a:prstGeom>
          <a:effectLst>
            <a:outerShdw blurRad="114300" dist="88900" dir="2700000" sx="103000" sy="103000" algn="ctr" rotWithShape="0">
              <a:srgbClr val="000000">
                <a:alpha val="43137"/>
              </a:srgbClr>
            </a:outerShdw>
          </a:effectLst>
        </p:spPr>
      </p:pic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450647"/>
              </p:ext>
            </p:extLst>
          </p:nvPr>
        </p:nvGraphicFramePr>
        <p:xfrm>
          <a:off x="1187624" y="2638243"/>
          <a:ext cx="389877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  <a:gridCol w="2026568"/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Erscheinungsjahr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1960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Art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Würfelspiel mit Strategie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Spielerzahl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2 - 4</a:t>
                      </a:r>
                      <a:r>
                        <a:rPr lang="de-AT" sz="2000" b="1" baseline="0" dirty="0" smtClean="0">
                          <a:latin typeface="Agency FB" panose="020B0503020202020204" pitchFamily="34" charset="0"/>
                        </a:rPr>
                        <a:t> 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Dauer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30 - 45 Minuten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Alter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Ab 6 Jahren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7404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>
            <a:normAutofit/>
          </a:bodyPr>
          <a:lstStyle/>
          <a:p>
            <a:r>
              <a:rPr lang="de-AT" sz="6000" dirty="0" err="1" smtClean="0">
                <a:latin typeface="Agency FB" panose="020B0503020202020204" pitchFamily="34" charset="0"/>
              </a:rPr>
              <a:t>Malefiz</a:t>
            </a:r>
            <a:r>
              <a:rPr lang="de-AT" sz="6000" dirty="0" smtClean="0">
                <a:latin typeface="Agency FB" panose="020B0503020202020204" pitchFamily="34" charset="0"/>
              </a:rPr>
              <a:t> – Die App</a:t>
            </a:r>
            <a:endParaRPr lang="de-AT" sz="6000" dirty="0">
              <a:latin typeface="Agency FB" panose="020B050302020202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8" y="1556792"/>
            <a:ext cx="2730038" cy="4853401"/>
          </a:xfrm>
          <a:effectLst>
            <a:outerShdw blurRad="114300" dist="88900" dir="2700000" sx="103000" sy="103000" algn="ctr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3491880" y="1566707"/>
            <a:ext cx="549853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 err="1" smtClean="0">
                <a:latin typeface="Agency FB" panose="020B0503020202020204" pitchFamily="34" charset="0"/>
              </a:rPr>
              <a:t>Requirements</a:t>
            </a:r>
            <a:r>
              <a:rPr lang="de-AT" sz="3200" dirty="0" smtClean="0">
                <a:latin typeface="Agency FB" panose="020B0503020202020204" pitchFamily="34" charset="0"/>
              </a:rPr>
              <a:t> &amp; Features</a:t>
            </a:r>
          </a:p>
          <a:p>
            <a:endParaRPr lang="de-AT" sz="2000" dirty="0" smtClean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Brettspiel mit min. zwei Spielern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API-Level ≥ 19</a:t>
            </a:r>
            <a:r>
              <a:rPr lang="de-AT" sz="2400" dirty="0">
                <a:latin typeface="Agency FB" panose="020B0503020202020204" pitchFamily="34" charset="0"/>
              </a:rPr>
              <a:t>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Gestensteuerung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 smtClean="0">
                <a:latin typeface="Agency FB" panose="020B0503020202020204" pitchFamily="34" charset="0"/>
              </a:rPr>
              <a:t>Schummelfunktion</a:t>
            </a:r>
            <a:r>
              <a:rPr lang="de-AT" sz="2400" dirty="0" smtClean="0">
                <a:latin typeface="Agency FB" panose="020B0503020202020204" pitchFamily="34" charset="0"/>
              </a:rPr>
              <a:t>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Multiplayer via Netzwerk </a:t>
            </a:r>
            <a:r>
              <a:rPr lang="de-AT" sz="2400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4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Lokaler Multiplayer </a:t>
            </a:r>
            <a:r>
              <a:rPr lang="de-AT" sz="2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Lauffähig auf 99,9% aller Android-Geräte </a:t>
            </a:r>
            <a:r>
              <a:rPr lang="de-AT" sz="2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Mehrsprachigkeit </a:t>
            </a:r>
            <a:r>
              <a:rPr lang="de-AT" sz="2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Dynamisches Spielbrett </a:t>
            </a:r>
            <a:br>
              <a:rPr lang="de-AT" sz="2400" dirty="0" smtClean="0">
                <a:latin typeface="Agency FB" panose="020B0503020202020204" pitchFamily="34" charset="0"/>
              </a:rPr>
            </a:br>
            <a:r>
              <a:rPr lang="de-AT" sz="2400" dirty="0" smtClean="0">
                <a:latin typeface="Agency FB" panose="020B0503020202020204" pitchFamily="34" charset="0"/>
              </a:rPr>
              <a:t>mit Zugunterstützung </a:t>
            </a:r>
            <a:r>
              <a:rPr lang="de-AT" sz="2000" b="1" dirty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  <a:r>
              <a:rPr lang="de-AT" sz="2000" dirty="0" smtClean="0">
                <a:latin typeface="Agency FB" panose="020B0503020202020204" pitchFamily="34" charset="0"/>
              </a:rPr>
              <a:t/>
            </a:r>
            <a:br>
              <a:rPr lang="de-AT" sz="2000" dirty="0" smtClean="0">
                <a:latin typeface="Agency FB" panose="020B0503020202020204" pitchFamily="34" charset="0"/>
              </a:rPr>
            </a:br>
            <a:endParaRPr lang="de-AT" sz="2000" dirty="0" smtClean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 smtClean="0">
              <a:latin typeface="Agency FB" panose="020B0503020202020204" pitchFamily="34" charset="0"/>
            </a:endParaRPr>
          </a:p>
          <a:p>
            <a:endParaRPr lang="de-AT" dirty="0">
              <a:latin typeface="Agency FB" panose="020B0503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244408" y="0"/>
            <a:ext cx="899592" cy="6858000"/>
          </a:xfrm>
          <a:prstGeom prst="rect">
            <a:avLst/>
          </a:prstGeom>
          <a:solidFill>
            <a:srgbClr val="FFBA00"/>
          </a:solidFill>
          <a:ln>
            <a:solidFill>
              <a:srgbClr val="FF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0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666" y="554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075" name="Picture 3" descr="http://images.slideplayer.com/25/7966201/slides/slide_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3531" r="5871" b="7010"/>
          <a:stretch/>
        </p:blipFill>
        <p:spPr bwMode="auto">
          <a:xfrm>
            <a:off x="1522782" y="620688"/>
            <a:ext cx="7128792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2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6000" dirty="0" smtClean="0">
                <a:latin typeface="Agency FB" panose="020B0503020202020204" pitchFamily="34" charset="0"/>
              </a:rPr>
              <a:t>Qualitätssicherung</a:t>
            </a:r>
            <a:endParaRPr lang="de-AT" sz="6000" dirty="0">
              <a:latin typeface="Agency FB" panose="020B0503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85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>
            <a:normAutofit/>
          </a:bodyPr>
          <a:lstStyle/>
          <a:p>
            <a:r>
              <a:rPr lang="de-AT" sz="6000" dirty="0" smtClean="0">
                <a:latin typeface="Agency FB" panose="020B0503020202020204" pitchFamily="34" charset="0"/>
              </a:rPr>
              <a:t>QS - </a:t>
            </a:r>
            <a:r>
              <a:rPr lang="de-AT" sz="6000" dirty="0" err="1" smtClean="0">
                <a:latin typeface="Agency FB" panose="020B0503020202020204" pitchFamily="34" charset="0"/>
              </a:rPr>
              <a:t>Sonarqube</a:t>
            </a:r>
            <a:endParaRPr lang="de-AT" sz="6000" dirty="0">
              <a:latin typeface="Agency FB" panose="020B0503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231940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50394" t="17240" r="782" b="3380"/>
          <a:stretch/>
        </p:blipFill>
        <p:spPr>
          <a:xfrm>
            <a:off x="346589" y="1988840"/>
            <a:ext cx="7576382" cy="38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666" y="554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355160" cy="1143000"/>
          </a:xfrm>
        </p:spPr>
        <p:txBody>
          <a:bodyPr>
            <a:normAutofit/>
          </a:bodyPr>
          <a:lstStyle/>
          <a:p>
            <a:r>
              <a:rPr lang="de-AT" sz="6000" dirty="0" smtClean="0">
                <a:latin typeface="Agency FB" panose="020B0503020202020204" pitchFamily="34" charset="0"/>
              </a:rPr>
              <a:t>QS - </a:t>
            </a:r>
            <a:r>
              <a:rPr lang="de-AT" sz="6000" dirty="0" err="1" smtClean="0">
                <a:latin typeface="Agency FB" panose="020B0503020202020204" pitchFamily="34" charset="0"/>
              </a:rPr>
              <a:t>Sonarqube</a:t>
            </a:r>
            <a:endParaRPr lang="de-AT" sz="6000" dirty="0">
              <a:latin typeface="Agency FB" panose="020B0503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l="50394" t="18500" r="389" b="2120"/>
          <a:stretch/>
        </p:blipFill>
        <p:spPr>
          <a:xfrm>
            <a:off x="1309142" y="2132856"/>
            <a:ext cx="742939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/>
          </a:bodyPr>
          <a:lstStyle/>
          <a:p>
            <a:r>
              <a:rPr lang="de-AT" sz="6000" dirty="0" smtClean="0">
                <a:latin typeface="Agency FB" panose="020B0503020202020204" pitchFamily="34" charset="0"/>
              </a:rPr>
              <a:t>Schlusswort</a:t>
            </a:r>
            <a:endParaRPr lang="de-AT" sz="6000" dirty="0">
              <a:latin typeface="Agency FB" panose="020B050302020202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735289" y="1772816"/>
            <a:ext cx="4680520" cy="79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600" dirty="0" smtClean="0">
                <a:latin typeface="Agency FB" panose="020B0503020202020204" pitchFamily="34" charset="0"/>
              </a:rPr>
              <a:t>DOWNLOAD NOW!</a:t>
            </a:r>
            <a:endParaRPr lang="de-AT" sz="3600" dirty="0">
              <a:latin typeface="Agency FB" panose="020B0503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404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1026" name="Picture 2" descr="http://www.qrcode-generator.de/phpqrcode/getCode.php?cht=qr&amp;chl=www.medien-labor.at%2FMalefiz.apk&amp;chs=180x180&amp;choe=UTF-8&amp;chld=L%7C0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1" t="9163" r="8748" b="10656"/>
          <a:stretch/>
        </p:blipFill>
        <p:spPr bwMode="auto">
          <a:xfrm>
            <a:off x="3347864" y="2394231"/>
            <a:ext cx="3456384" cy="336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2735289" y="573325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600" dirty="0">
                <a:latin typeface="Agency FB" panose="020B0503020202020204" pitchFamily="34" charset="0"/>
              </a:rPr>
              <a:t>m</a:t>
            </a:r>
            <a:r>
              <a:rPr lang="de-AT" sz="3600" dirty="0" smtClean="0">
                <a:latin typeface="Agency FB" panose="020B0503020202020204" pitchFamily="34" charset="0"/>
              </a:rPr>
              <a:t>edien-labor.at/</a:t>
            </a:r>
            <a:r>
              <a:rPr lang="de-AT" sz="3600" dirty="0" err="1" smtClean="0">
                <a:latin typeface="Agency FB" panose="020B0503020202020204" pitchFamily="34" charset="0"/>
              </a:rPr>
              <a:t>Malefiz.apk</a:t>
            </a:r>
            <a:endParaRPr lang="de-AT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</Words>
  <Application>Microsoft Office PowerPoint</Application>
  <PresentationFormat>Bildschirmpräsentation (4:3)</PresentationFormat>
  <Paragraphs>54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Agency FB</vt:lpstr>
      <vt:lpstr>Algerian</vt:lpstr>
      <vt:lpstr>Arial</vt:lpstr>
      <vt:lpstr>Calibri</vt:lpstr>
      <vt:lpstr>Larissa</vt:lpstr>
      <vt:lpstr>Malefiz</vt:lpstr>
      <vt:lpstr>Teammitglieder</vt:lpstr>
      <vt:lpstr>Malefiz – Das Spiel</vt:lpstr>
      <vt:lpstr>Malefiz – Die App</vt:lpstr>
      <vt:lpstr>PowerPoint-Präsentation</vt:lpstr>
      <vt:lpstr>Qualitätssicherung</vt:lpstr>
      <vt:lpstr>QS - Sonarqube</vt:lpstr>
      <vt:lpstr>QS - Sonarqube</vt:lpstr>
      <vt:lpstr>Schlusswort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Malefiz</dc:title>
  <dc:creator>- -</dc:creator>
  <cp:lastModifiedBy>Dan</cp:lastModifiedBy>
  <cp:revision>27</cp:revision>
  <dcterms:created xsi:type="dcterms:W3CDTF">2016-06-15T14:45:25Z</dcterms:created>
  <dcterms:modified xsi:type="dcterms:W3CDTF">2016-06-22T10:21:36Z</dcterms:modified>
</cp:coreProperties>
</file>