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A00"/>
    <a:srgbClr val="FFFF00"/>
    <a:srgbClr val="F7E38D"/>
    <a:srgbClr val="FBFDAD"/>
    <a:srgbClr val="00FF00"/>
    <a:srgbClr val="F6FA4C"/>
    <a:srgbClr val="F9BC4D"/>
    <a:srgbClr val="F7A615"/>
    <a:srgbClr val="F0C81C"/>
    <a:srgbClr val="655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967-AD24-4EDE-80DF-76F63081443B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EDCE6-2906-4B3A-9C53-8658DC4C5D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62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Vorstellung des Teams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710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Erklärung des Spieles – wie läuft</a:t>
            </a:r>
            <a:r>
              <a:rPr lang="de-AT" baseline="0" dirty="0" smtClean="0"/>
              <a:t> es ab -&gt; zeige das was uns stolz macht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127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Spielpräsentation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0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zeige</a:t>
            </a:r>
            <a:r>
              <a:rPr lang="de-AT" baseline="0" dirty="0" smtClean="0"/>
              <a:t> die positiven Seiten unserer App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2633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Überzeuge den Kunden – Zeig</a:t>
            </a:r>
            <a:r>
              <a:rPr lang="de-AT" baseline="0" dirty="0" smtClean="0"/>
              <a:t> etwas Haut :P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DCE6-2906-4B3A-9C53-8658DC4C5DE1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8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2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901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37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433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5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1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546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23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31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26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84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B3CD-2892-43C1-B8B8-9EA8017CAC74}" type="datetimeFigureOut">
              <a:rPr lang="de-AT" smtClean="0"/>
              <a:t>21.06.2016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5C60-39D2-493B-9198-2BA78FBDAB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0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.ytimg.com/vi/mvX2ozirOm4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3577" y="1"/>
            <a:ext cx="121978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5295" y="1679611"/>
            <a:ext cx="7772400" cy="1470025"/>
          </a:xfrm>
        </p:spPr>
        <p:txBody>
          <a:bodyPr>
            <a:noAutofit/>
          </a:bodyPr>
          <a:lstStyle/>
          <a:p>
            <a:r>
              <a:rPr lang="de-AT" sz="13800" dirty="0" err="1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lgerian" panose="04020705040A02060702" pitchFamily="82" charset="0"/>
              </a:rPr>
              <a:t>Malefiz</a:t>
            </a:r>
            <a:endParaRPr lang="de-AT" sz="6600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545" y="5805264"/>
            <a:ext cx="2432321" cy="7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de-AT" sz="6000" dirty="0" smtClean="0">
                <a:latin typeface="Agency FB" panose="020B0503020202020204" pitchFamily="34" charset="0"/>
              </a:rPr>
              <a:t>Teammitglieder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 dirty="0" smtClean="0">
                <a:latin typeface="Agency FB" panose="020B0503020202020204" pitchFamily="34" charset="0"/>
              </a:rPr>
              <a:t>Daniel Leitner, Friedemann </a:t>
            </a:r>
            <a:r>
              <a:rPr lang="de-AT" b="1" dirty="0" err="1" smtClean="0">
                <a:latin typeface="Agency FB" panose="020B0503020202020204" pitchFamily="34" charset="0"/>
              </a:rPr>
              <a:t>Zindler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Programmierung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 smtClean="0">
                <a:latin typeface="Agency FB" panose="020B0503020202020204" pitchFamily="34" charset="0"/>
              </a:rPr>
              <a:t>Mathias Jesse</a:t>
            </a: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Grafiken &amp; GUI</a:t>
            </a:r>
          </a:p>
          <a:p>
            <a:r>
              <a:rPr lang="de-AT" b="1" dirty="0" smtClean="0">
                <a:latin typeface="Agency FB" panose="020B0503020202020204" pitchFamily="34" charset="0"/>
              </a:rPr>
              <a:t>Petra </a:t>
            </a:r>
            <a:r>
              <a:rPr lang="de-AT" b="1" dirty="0" err="1" smtClean="0">
                <a:latin typeface="Agency FB" panose="020B0503020202020204" pitchFamily="34" charset="0"/>
              </a:rPr>
              <a:t>Tschinderle</a:t>
            </a:r>
            <a:endParaRPr lang="de-AT" b="1" dirty="0" smtClean="0">
              <a:latin typeface="Agency FB" panose="020B0503020202020204" pitchFamily="34" charset="0"/>
            </a:endParaRPr>
          </a:p>
          <a:p>
            <a:pPr lvl="1"/>
            <a:r>
              <a:rPr lang="de-AT" dirty="0" smtClean="0">
                <a:latin typeface="Agency FB" panose="020B0503020202020204" pitchFamily="34" charset="0"/>
              </a:rPr>
              <a:t>D</a:t>
            </a:r>
            <a:r>
              <a:rPr lang="de-AT" dirty="0">
                <a:latin typeface="Agency FB" panose="020B0503020202020204" pitchFamily="34" charset="0"/>
              </a:rPr>
              <a:t>okumentation &amp; </a:t>
            </a:r>
            <a:r>
              <a:rPr lang="de-AT" dirty="0" err="1" smtClean="0">
                <a:latin typeface="Agency FB" panose="020B0503020202020204" pitchFamily="34" charset="0"/>
              </a:rPr>
              <a:t>Testing</a:t>
            </a:r>
            <a:endParaRPr lang="de-AT" dirty="0" smtClean="0">
              <a:latin typeface="Agency FB" panose="020B0503020202020204" pitchFamily="34" charset="0"/>
            </a:endParaRPr>
          </a:p>
          <a:p>
            <a:r>
              <a:rPr lang="de-AT" b="1" dirty="0">
                <a:latin typeface="Agency FB" panose="020B0503020202020204" pitchFamily="34" charset="0"/>
              </a:rPr>
              <a:t>Daniel Leustik</a:t>
            </a:r>
          </a:p>
          <a:p>
            <a:pPr lvl="1"/>
            <a:r>
              <a:rPr lang="de-AT" dirty="0">
                <a:latin typeface="Agency FB" panose="020B0503020202020204" pitchFamily="34" charset="0"/>
              </a:rPr>
              <a:t>GUI &amp; </a:t>
            </a:r>
            <a:r>
              <a:rPr lang="de-AT" dirty="0" smtClean="0">
                <a:latin typeface="Agency FB" panose="020B0503020202020204" pitchFamily="34" charset="0"/>
              </a:rPr>
              <a:t>Programmierung</a:t>
            </a:r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Das Spiel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988840"/>
            <a:ext cx="3371268" cy="3422247"/>
          </a:xfrm>
          <a:prstGeom prst="rect">
            <a:avLst/>
          </a:prstGeom>
          <a:effectLst>
            <a:outerShdw blurRad="114300" dist="88900" dir="2700000" sx="103000" sy="103000" algn="ctr" rotWithShape="0">
              <a:srgbClr val="000000">
                <a:alpha val="43137"/>
              </a:srgbClr>
            </a:outerShdw>
          </a:effectLst>
        </p:spPr>
      </p:pic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450647"/>
              </p:ext>
            </p:extLst>
          </p:nvPr>
        </p:nvGraphicFramePr>
        <p:xfrm>
          <a:off x="1187624" y="2638243"/>
          <a:ext cx="389877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2026568"/>
              </a:tblGrid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Erscheinungsjahr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1960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Art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Würfelspiel mit Strategie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Spielerzahl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2 - 4</a:t>
                      </a:r>
                      <a:r>
                        <a:rPr lang="de-AT" sz="2000" b="1" baseline="0" dirty="0" smtClean="0">
                          <a:latin typeface="Agency FB" panose="020B0503020202020204" pitchFamily="34" charset="0"/>
                        </a:rPr>
                        <a:t> 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Dauer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30 - 45 Minuten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Alter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1" dirty="0" smtClean="0">
                          <a:latin typeface="Agency FB" panose="020B0503020202020204" pitchFamily="34" charset="0"/>
                        </a:rPr>
                        <a:t>Ab 6 Jahren</a:t>
                      </a:r>
                      <a:endParaRPr lang="de-AT" sz="2000" b="1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7404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0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err="1" smtClean="0">
                <a:latin typeface="Agency FB" panose="020B0503020202020204" pitchFamily="34" charset="0"/>
              </a:rPr>
              <a:t>Malefiz</a:t>
            </a:r>
            <a:r>
              <a:rPr lang="de-AT" sz="6000" dirty="0" smtClean="0">
                <a:latin typeface="Agency FB" panose="020B0503020202020204" pitchFamily="34" charset="0"/>
              </a:rPr>
              <a:t> – Die App</a:t>
            </a:r>
            <a:endParaRPr lang="de-AT" sz="6000" dirty="0">
              <a:latin typeface="Agency FB" panose="020B050302020202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8" y="1556792"/>
            <a:ext cx="2730038" cy="4853401"/>
          </a:xfrm>
          <a:effectLst>
            <a:outerShdw blurRad="114300" dist="88900" dir="2700000" sx="103000" sy="103000" algn="ctr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3491880" y="1566707"/>
            <a:ext cx="549853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 err="1" smtClean="0">
                <a:latin typeface="Agency FB" panose="020B0503020202020204" pitchFamily="34" charset="0"/>
              </a:rPr>
              <a:t>Requirements</a:t>
            </a:r>
            <a:r>
              <a:rPr lang="de-AT" sz="3200" dirty="0" smtClean="0">
                <a:latin typeface="Agency FB" panose="020B0503020202020204" pitchFamily="34" charset="0"/>
              </a:rPr>
              <a:t> &amp; Features</a:t>
            </a:r>
          </a:p>
          <a:p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Brettspiel mit min. zwei Spielern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API-Level ≥ 19</a:t>
            </a:r>
            <a:r>
              <a:rPr lang="de-AT" sz="2400" dirty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Gestensteuerung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err="1" smtClean="0">
                <a:latin typeface="Agency FB" panose="020B0503020202020204" pitchFamily="34" charset="0"/>
              </a:rPr>
              <a:t>Schummelfunktion</a:t>
            </a:r>
            <a:r>
              <a:rPr lang="de-AT" sz="2400" dirty="0" smtClean="0">
                <a:latin typeface="Agency FB" panose="020B0503020202020204" pitchFamily="34" charset="0"/>
              </a:rPr>
              <a:t> </a:t>
            </a:r>
            <a:r>
              <a:rPr lang="de-AT" sz="2400" dirty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  <a:endParaRPr lang="de-AT" sz="2400" dirty="0" smtClean="0">
              <a:solidFill>
                <a:srgbClr val="00FF00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Multiplayer via Netzwerk </a:t>
            </a:r>
            <a:r>
              <a:rPr lang="de-AT" sz="2400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400" dirty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Lokaler Multiplayer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Lauffähig auf 99,9% aller Android-Geräte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Mehrsprachigkeit </a:t>
            </a:r>
            <a:r>
              <a:rPr lang="de-AT" sz="2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400" dirty="0" smtClean="0">
                <a:latin typeface="Agency FB" panose="020B0503020202020204" pitchFamily="34" charset="0"/>
              </a:rPr>
              <a:t>Dynamisches Spielbrett </a:t>
            </a:r>
            <a:br>
              <a:rPr lang="de-AT" sz="2400" dirty="0" smtClean="0">
                <a:latin typeface="Agency FB" panose="020B0503020202020204" pitchFamily="34" charset="0"/>
              </a:rPr>
            </a:br>
            <a:r>
              <a:rPr lang="de-AT" sz="2400" dirty="0" smtClean="0">
                <a:latin typeface="Agency FB" panose="020B0503020202020204" pitchFamily="34" charset="0"/>
              </a:rPr>
              <a:t>mit Zugunterstützung </a:t>
            </a:r>
            <a:r>
              <a:rPr lang="de-AT" sz="2000" b="1" dirty="0">
                <a:solidFill>
                  <a:srgbClr val="00FF00"/>
                </a:solidFill>
                <a:latin typeface="Agency FB" panose="020B0503020202020204" pitchFamily="34" charset="0"/>
              </a:rPr>
              <a:t>+</a:t>
            </a:r>
            <a:r>
              <a:rPr lang="de-AT" sz="2000" dirty="0" smtClean="0">
                <a:latin typeface="Agency FB" panose="020B0503020202020204" pitchFamily="34" charset="0"/>
              </a:rPr>
              <a:t/>
            </a:r>
            <a:br>
              <a:rPr lang="de-AT" sz="2000" dirty="0" smtClean="0">
                <a:latin typeface="Agency FB" panose="020B0503020202020204" pitchFamily="34" charset="0"/>
              </a:rPr>
            </a:br>
            <a:endParaRPr lang="de-AT" sz="2000" dirty="0" smtClean="0">
              <a:latin typeface="Agency FB" panose="020B05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 smtClean="0">
              <a:latin typeface="Agency FB" panose="020B0503020202020204" pitchFamily="34" charset="0"/>
            </a:endParaRPr>
          </a:p>
          <a:p>
            <a:endParaRPr lang="de-AT" dirty="0">
              <a:latin typeface="Agency FB" panose="020B0503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244408" y="0"/>
            <a:ext cx="899592" cy="6858000"/>
          </a:xfrm>
          <a:prstGeom prst="rect">
            <a:avLst/>
          </a:prstGeom>
          <a:solidFill>
            <a:srgbClr val="FFBA00"/>
          </a:solidFill>
          <a:ln>
            <a:solidFill>
              <a:srgbClr val="FFB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66" y="554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075" name="Picture 3" descr="http://images.slideplayer.com/25/7966201/slides/slide_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3531" r="5871" b="7010"/>
          <a:stretch/>
        </p:blipFill>
        <p:spPr bwMode="auto">
          <a:xfrm>
            <a:off x="1522782" y="620688"/>
            <a:ext cx="712879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/>
          <a:p>
            <a:r>
              <a:rPr lang="de-AT" dirty="0" smtClean="0"/>
              <a:t>Qualitätssicherung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Jenkins</a:t>
            </a:r>
          </a:p>
          <a:p>
            <a:r>
              <a:rPr lang="de-AT" dirty="0" err="1" smtClean="0"/>
              <a:t>SolarCube</a:t>
            </a:r>
            <a:endParaRPr lang="de-AT" dirty="0" smtClean="0"/>
          </a:p>
          <a:p>
            <a:r>
              <a:rPr lang="de-AT" dirty="0" smtClean="0"/>
              <a:t>J-Unit-Tests</a:t>
            </a:r>
          </a:p>
          <a:p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8231940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499176" cy="1143000"/>
          </a:xfrm>
        </p:spPr>
        <p:txBody>
          <a:bodyPr>
            <a:normAutofit/>
          </a:bodyPr>
          <a:lstStyle/>
          <a:p>
            <a:r>
              <a:rPr lang="de-AT" sz="6000" dirty="0" smtClean="0">
                <a:latin typeface="Agency FB" panose="020B0503020202020204" pitchFamily="34" charset="0"/>
              </a:rPr>
              <a:t>Schlusswort</a:t>
            </a:r>
            <a:endParaRPr lang="de-AT" sz="6000" dirty="0">
              <a:latin typeface="Agency FB" panose="020B0503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600200"/>
            <a:ext cx="7499176" cy="4525963"/>
          </a:xfrm>
        </p:spPr>
        <p:txBody>
          <a:bodyPr/>
          <a:lstStyle/>
          <a:p>
            <a:endParaRPr lang="de-AT"/>
          </a:p>
        </p:txBody>
      </p:sp>
      <p:grpSp>
        <p:nvGrpSpPr>
          <p:cNvPr id="5" name="Gruppieren 4"/>
          <p:cNvGrpSpPr/>
          <p:nvPr/>
        </p:nvGrpSpPr>
        <p:grpSpPr>
          <a:xfrm>
            <a:off x="4463480" y="1916832"/>
            <a:ext cx="4680520" cy="4595737"/>
            <a:chOff x="4788024" y="2304947"/>
            <a:chExt cx="3744416" cy="3714600"/>
          </a:xfrm>
        </p:grpSpPr>
        <p:pic>
          <p:nvPicPr>
            <p:cNvPr id="4097" name="Picture 1" descr="http://www.qrcode-generator.de/phpqrcode/getCode.php?cht=qr&amp;chl=www.medien-labor.at%2Fmalefiz.apk&amp;chs=180x180&amp;choe=UTF-8&amp;chld=L%7C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5" t="11267" r="10733" b="10862"/>
            <a:stretch/>
          </p:blipFill>
          <p:spPr bwMode="auto">
            <a:xfrm>
              <a:off x="5184068" y="2304947"/>
              <a:ext cx="2952328" cy="2952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4788024" y="5373216"/>
              <a:ext cx="3744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3600" dirty="0" smtClean="0">
                  <a:latin typeface="Agency FB" panose="020B0503020202020204" pitchFamily="34" charset="0"/>
                </a:rPr>
                <a:t>DOWNLOAD NOW!</a:t>
              </a:r>
              <a:endParaRPr lang="de-AT" sz="3600" dirty="0">
                <a:latin typeface="Agency FB" panose="020B0503020202020204" pitchFamily="34" charset="0"/>
              </a:endParaRPr>
            </a:p>
          </p:txBody>
        </p:sp>
      </p:grpSp>
      <p:sp>
        <p:nvSpPr>
          <p:cNvPr id="7" name="Rechteck 6"/>
          <p:cNvSpPr/>
          <p:nvPr/>
        </p:nvSpPr>
        <p:spPr>
          <a:xfrm>
            <a:off x="7404" y="0"/>
            <a:ext cx="899592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</Words>
  <Application>Microsoft Office PowerPoint</Application>
  <PresentationFormat>Bildschirmpräsentation (4:3)</PresentationFormat>
  <Paragraphs>50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Agency FB</vt:lpstr>
      <vt:lpstr>Algerian</vt:lpstr>
      <vt:lpstr>Arial</vt:lpstr>
      <vt:lpstr>Calibri</vt:lpstr>
      <vt:lpstr>Larissa</vt:lpstr>
      <vt:lpstr>Malefiz</vt:lpstr>
      <vt:lpstr>Teammitglieder</vt:lpstr>
      <vt:lpstr>Malefiz – Das Spiel</vt:lpstr>
      <vt:lpstr>Malefiz – Die App</vt:lpstr>
      <vt:lpstr>PowerPoint-Präsentation</vt:lpstr>
      <vt:lpstr>Qualitätssicherung</vt:lpstr>
      <vt:lpstr>Schlusswort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Malefiz</dc:title>
  <dc:creator>- -</dc:creator>
  <cp:lastModifiedBy>Dan</cp:lastModifiedBy>
  <cp:revision>20</cp:revision>
  <dcterms:created xsi:type="dcterms:W3CDTF">2016-06-15T14:45:25Z</dcterms:created>
  <dcterms:modified xsi:type="dcterms:W3CDTF">2016-06-21T12:17:52Z</dcterms:modified>
</cp:coreProperties>
</file>