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2" r:id="rId3"/>
    <p:sldId id="261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04.05.2016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04.05.2016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04.05.2016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04.05.2016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04.05.2016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04.05.2016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04.05.2016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04.05.2016</a:t>
            </a:fld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04.05.2016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04.05.2016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C3C865E-F2BC-4D8A-8AA6-663F8C6537D4}" type="datetimeFigureOut">
              <a:rPr lang="de-AT" smtClean="0"/>
              <a:t>04.05.2016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C3C865E-F2BC-4D8A-8AA6-663F8C6537D4}" type="datetimeFigureOut">
              <a:rPr lang="de-AT" smtClean="0"/>
              <a:t>04.05.2016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996952"/>
            <a:ext cx="6840760" cy="2641848"/>
          </a:xfrm>
        </p:spPr>
        <p:txBody>
          <a:bodyPr/>
          <a:lstStyle/>
          <a:p>
            <a:r>
              <a:rPr lang="de-AT" sz="6000" dirty="0" err="1" smtClean="0"/>
              <a:t>Malefiz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43808" y="3685032"/>
            <a:ext cx="5650968" cy="914400"/>
          </a:xfrm>
        </p:spPr>
        <p:txBody>
          <a:bodyPr>
            <a:normAutofit/>
          </a:bodyPr>
          <a:lstStyle/>
          <a:p>
            <a:r>
              <a:rPr lang="de-AT" cap="none" dirty="0" smtClean="0"/>
              <a:t>@ </a:t>
            </a:r>
            <a:r>
              <a:rPr lang="de-AT" cap="none" dirty="0"/>
              <a:t>D</a:t>
            </a:r>
            <a:r>
              <a:rPr lang="de-AT" cap="none" dirty="0" smtClean="0"/>
              <a:t>aniel Leitner, Daniel </a:t>
            </a:r>
            <a:r>
              <a:rPr lang="de-AT" cap="none" dirty="0" err="1" smtClean="0"/>
              <a:t>Leustik</a:t>
            </a:r>
            <a:r>
              <a:rPr lang="de-AT" cap="none" dirty="0" smtClean="0"/>
              <a:t>, Friedemann </a:t>
            </a:r>
            <a:r>
              <a:rPr lang="de-AT" cap="none" dirty="0" err="1"/>
              <a:t>Z</a:t>
            </a:r>
            <a:r>
              <a:rPr lang="de-AT" cap="none" dirty="0" err="1" smtClean="0"/>
              <a:t>indler</a:t>
            </a:r>
            <a:r>
              <a:rPr lang="de-AT" cap="none" dirty="0" smtClean="0"/>
              <a:t>, </a:t>
            </a:r>
            <a:r>
              <a:rPr lang="de-AT" cap="none" dirty="0"/>
              <a:t>M</a:t>
            </a:r>
            <a:r>
              <a:rPr lang="de-AT" cap="none" dirty="0" smtClean="0"/>
              <a:t>athias </a:t>
            </a:r>
            <a:r>
              <a:rPr lang="de-AT" cap="none" dirty="0"/>
              <a:t>J</a:t>
            </a:r>
            <a:r>
              <a:rPr lang="de-AT" cap="none" dirty="0" smtClean="0"/>
              <a:t>esse, </a:t>
            </a:r>
            <a:r>
              <a:rPr lang="de-AT" cap="none" dirty="0"/>
              <a:t>T</a:t>
            </a:r>
            <a:r>
              <a:rPr lang="de-AT" cap="none" dirty="0" smtClean="0"/>
              <a:t>schinderle Petra</a:t>
            </a:r>
            <a:endParaRPr lang="de-AT" cap="none" dirty="0"/>
          </a:p>
        </p:txBody>
      </p:sp>
      <p:pic>
        <p:nvPicPr>
          <p:cNvPr id="1026" name="Picture 2" descr="C:\Users\Pezi\Documents\GitHub\SE2_Project\logo.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72375"/>
            <a:ext cx="2592288" cy="3237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ezi\Documents\GitHub\SE2_Project\Malefiz\app\src\main\res\mipmap-mdpi\Wa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868" y="5301208"/>
            <a:ext cx="1877417" cy="126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3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User Story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542038"/>
              </p:ext>
            </p:extLst>
          </p:nvPr>
        </p:nvGraphicFramePr>
        <p:xfrm>
          <a:off x="1115616" y="1412776"/>
          <a:ext cx="6840760" cy="455697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832648"/>
                <a:gridCol w="1008112"/>
              </a:tblGrid>
              <a:tr h="538255">
                <a:tc>
                  <a:txBody>
                    <a:bodyPr/>
                    <a:lstStyle/>
                    <a:p>
                      <a:pPr algn="ctr" fontAlgn="b"/>
                      <a:r>
                        <a:rPr lang="de-AT" sz="1600" u="none" strike="noStrike" dirty="0" smtClean="0">
                          <a:effectLst/>
                        </a:rPr>
                        <a:t>Beschreibung</a:t>
                      </a:r>
                      <a:endParaRPr lang="de-A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u="none" strike="noStrike" dirty="0" smtClean="0">
                          <a:effectLst/>
                        </a:rPr>
                        <a:t>Story</a:t>
                      </a:r>
                      <a:r>
                        <a:rPr lang="de-AT" sz="1600" u="none" strike="noStrike" baseline="0" dirty="0" smtClean="0">
                          <a:effectLst/>
                        </a:rPr>
                        <a:t> Points</a:t>
                      </a:r>
                      <a:endParaRPr lang="de-A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38255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ein neues Spiel beginnen </a:t>
                      </a:r>
                      <a:r>
                        <a:rPr lang="de-AT" sz="1400" u="none" strike="noStrike" dirty="0" smtClean="0">
                          <a:effectLst/>
                        </a:rPr>
                        <a:t>können.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 dirty="0">
                          <a:effectLst/>
                        </a:rPr>
                        <a:t>3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00189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mit anderen Spielern gemeinsam spielen können</a:t>
                      </a:r>
                      <a:r>
                        <a:rPr lang="de-AT" sz="1400" u="none" strike="noStrike" dirty="0" smtClean="0">
                          <a:effectLst/>
                        </a:rPr>
                        <a:t>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>
                          <a:effectLst/>
                        </a:rPr>
                        <a:t>20</a:t>
                      </a:r>
                      <a:endParaRPr lang="de-AT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00189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meine Spielfiguren wählen können</a:t>
                      </a:r>
                      <a:r>
                        <a:rPr lang="de-AT" sz="1400" u="none" strike="noStrike" dirty="0" smtClean="0">
                          <a:effectLst/>
                        </a:rPr>
                        <a:t>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>
                          <a:effectLst/>
                        </a:rPr>
                        <a:t>3</a:t>
                      </a:r>
                      <a:endParaRPr lang="de-AT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00189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würfeln und meine Spielfiguren bewegen können</a:t>
                      </a:r>
                      <a:r>
                        <a:rPr lang="de-AT" sz="1400" u="none" strike="noStrike" dirty="0" smtClean="0">
                          <a:effectLst/>
                        </a:rPr>
                        <a:t>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>
                          <a:effectLst/>
                        </a:rPr>
                        <a:t>8</a:t>
                      </a:r>
                      <a:endParaRPr lang="de-AT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00189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einen Stein bewegen können, wenn ich auf dessen </a:t>
                      </a:r>
                      <a:r>
                        <a:rPr lang="de-AT" sz="1400" u="none" strike="noStrike" dirty="0" smtClean="0">
                          <a:effectLst/>
                        </a:rPr>
                        <a:t>Feld </a:t>
                      </a:r>
                      <a:r>
                        <a:rPr lang="de-AT" sz="1400" u="none" strike="noStrike" dirty="0">
                          <a:effectLst/>
                        </a:rPr>
                        <a:t>ziehe.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>
                          <a:effectLst/>
                        </a:rPr>
                        <a:t>2</a:t>
                      </a:r>
                      <a:endParaRPr lang="de-AT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00189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gewinnen, wenn meine Spielfigur das </a:t>
                      </a:r>
                      <a:r>
                        <a:rPr lang="de-AT" sz="1400" u="none" strike="noStrike" dirty="0" err="1">
                          <a:effectLst/>
                        </a:rPr>
                        <a:t>Zielfeld</a:t>
                      </a:r>
                      <a:r>
                        <a:rPr lang="de-AT" sz="1400" u="none" strike="noStrike" dirty="0">
                          <a:effectLst/>
                        </a:rPr>
                        <a:t> erreicht</a:t>
                      </a:r>
                      <a:r>
                        <a:rPr lang="de-AT" sz="1400" u="none" strike="noStrike" dirty="0" smtClean="0">
                          <a:effectLst/>
                        </a:rPr>
                        <a:t>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 dirty="0">
                          <a:effectLst/>
                        </a:rPr>
                        <a:t>2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661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Schummeln können</a:t>
                      </a:r>
                      <a:r>
                        <a:rPr lang="de-AT" sz="1400" u="none" strike="noStrike" dirty="0" smtClean="0">
                          <a:effectLst/>
                        </a:rPr>
                        <a:t>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 dirty="0">
                          <a:effectLst/>
                        </a:rPr>
                        <a:t>5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00189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User sollen mir die Regeln klar ersichtlich sein</a:t>
                      </a:r>
                      <a:r>
                        <a:rPr lang="de-AT" sz="1400" u="none" strike="noStrike" dirty="0" smtClean="0">
                          <a:effectLst/>
                        </a:rPr>
                        <a:t>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 dirty="0">
                          <a:effectLst/>
                        </a:rPr>
                        <a:t>1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10194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User möchte ich ein interaktives Spielbrett</a:t>
                      </a:r>
                      <a:r>
                        <a:rPr lang="de-AT" sz="1400" u="none" strike="noStrike" dirty="0" smtClean="0">
                          <a:effectLst/>
                        </a:rPr>
                        <a:t>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 dirty="0">
                          <a:effectLst/>
                        </a:rPr>
                        <a:t>5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10194"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1" u="none" strike="noStrike" dirty="0" smtClean="0">
                          <a:effectLst/>
                        </a:rPr>
                        <a:t>Insgesamt</a:t>
                      </a:r>
                      <a:endParaRPr lang="de-A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600" b="1" u="none" strike="noStrike" dirty="0" smtClean="0">
                          <a:effectLst/>
                        </a:rPr>
                        <a:t>49</a:t>
                      </a:r>
                      <a:endParaRPr lang="de-A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9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1 Sprint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665799"/>
              </p:ext>
            </p:extLst>
          </p:nvPr>
        </p:nvGraphicFramePr>
        <p:xfrm>
          <a:off x="395536" y="1700808"/>
          <a:ext cx="8208913" cy="38114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111814"/>
                <a:gridCol w="1284483"/>
                <a:gridCol w="1812616"/>
              </a:tblGrid>
              <a:tr h="635248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u="none" strike="noStrike" dirty="0" smtClean="0">
                          <a:effectLst/>
                        </a:rPr>
                        <a:t>User</a:t>
                      </a:r>
                      <a:r>
                        <a:rPr lang="de-AT" sz="1700" u="none" strike="noStrike" baseline="0" dirty="0" smtClean="0">
                          <a:effectLst/>
                        </a:rPr>
                        <a:t> Story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700" dirty="0" smtClean="0"/>
                        <a:t>Geschafft</a:t>
                      </a:r>
                      <a:endParaRPr lang="de-AT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700" dirty="0" smtClean="0"/>
                        <a:t>Nicht geschafft</a:t>
                      </a:r>
                      <a:endParaRPr lang="de-AT" sz="1700" b="1" dirty="0"/>
                    </a:p>
                  </a:txBody>
                  <a:tcPr anchor="ctr"/>
                </a:tc>
              </a:tr>
              <a:tr h="635248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ein neues Spiel beginnen </a:t>
                      </a:r>
                      <a:br>
                        <a:rPr lang="de-AT" sz="1400" u="none" strike="noStrike" dirty="0">
                          <a:effectLst/>
                        </a:rPr>
                      </a:br>
                      <a:r>
                        <a:rPr lang="de-AT" sz="1400" u="none" strike="noStrike" dirty="0">
                          <a:effectLst/>
                        </a:rPr>
                        <a:t>können.</a:t>
                      </a:r>
                      <a:endParaRPr lang="de-A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/>
                        <a:t>3</a:t>
                      </a:r>
                      <a:endParaRPr lang="de-AT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400" b="1" dirty="0"/>
                    </a:p>
                  </a:txBody>
                  <a:tcPr anchor="ctr"/>
                </a:tc>
              </a:tr>
              <a:tr h="635248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meine Spielfiguren wählen können.</a:t>
                      </a:r>
                      <a:endParaRPr lang="de-A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/>
                        <a:t>3</a:t>
                      </a:r>
                      <a:endParaRPr lang="de-AT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400" b="1" dirty="0"/>
                    </a:p>
                  </a:txBody>
                  <a:tcPr anchor="ctr"/>
                </a:tc>
              </a:tr>
              <a:tr h="635248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würfeln und meine Spielfiguren bewegen können.</a:t>
                      </a:r>
                      <a:endParaRPr lang="de-A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/>
                        <a:t>8</a:t>
                      </a:r>
                      <a:endParaRPr lang="de-AT" sz="1400" b="1" dirty="0"/>
                    </a:p>
                  </a:txBody>
                  <a:tcPr anchor="ctr"/>
                </a:tc>
              </a:tr>
              <a:tr h="635248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User sollen mir die Regeln klar ersichtlich sein.</a:t>
                      </a:r>
                      <a:endParaRPr lang="de-A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/>
                        <a:t>1</a:t>
                      </a:r>
                      <a:endParaRPr lang="de-AT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400" b="1" dirty="0"/>
                    </a:p>
                  </a:txBody>
                  <a:tcPr anchor="ctr"/>
                </a:tc>
              </a:tr>
              <a:tr h="635248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User möchte ich ein interaktives Spielbrett.</a:t>
                      </a:r>
                      <a:endParaRPr lang="de-A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/>
                        <a:t>5</a:t>
                      </a:r>
                      <a:endParaRPr lang="de-AT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4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2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Libgdx</a:t>
            </a:r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33056"/>
            <a:ext cx="4255724" cy="212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0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Charakterauswahl</a:t>
            </a:r>
            <a:endParaRPr lang="de-AT" dirty="0"/>
          </a:p>
        </p:txBody>
      </p:sp>
      <p:pic>
        <p:nvPicPr>
          <p:cNvPr id="2050" name="Picture 2" descr="C:\Users\Pezi\Documents\GitHub\SE2_Project\Malefiz\app\src\main\res\mipmap-mdpi\avatar_bla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61" y="1268760"/>
            <a:ext cx="2016224" cy="25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ezi\Documents\GitHub\SE2_Project\Malefiz\app\src\main\res\mipmap-mdpi\avatar_gel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395" y="4019265"/>
            <a:ext cx="1994113" cy="247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ezi\Documents\GitHub\SE2_Project\Malefiz\app\src\main\res\mipmap-mdpi\avatar_r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84" y="1268760"/>
            <a:ext cx="1988032" cy="247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ezi\Documents\GitHub\SE2_Project\Malefiz\app\src\main\res\mipmap-mdpi\avatar_gru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2" y="4019265"/>
            <a:ext cx="2014672" cy="250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624764"/>
      </p:ext>
    </p:extLst>
  </p:cSld>
  <p:clrMapOvr>
    <a:masterClrMapping/>
  </p:clrMapOvr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188</Words>
  <Application>Microsoft Office PowerPoint</Application>
  <PresentationFormat>Bildschirmpräsentation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Haemera</vt:lpstr>
      <vt:lpstr>Malefiz</vt:lpstr>
      <vt:lpstr>User Story</vt:lpstr>
      <vt:lpstr>1 Sprint</vt:lpstr>
      <vt:lpstr>Framework</vt:lpstr>
      <vt:lpstr>Charakterauswahl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Malefiz</dc:title>
  <dc:creator>- -</dc:creator>
  <cp:lastModifiedBy>- -</cp:lastModifiedBy>
  <cp:revision>5</cp:revision>
  <dcterms:created xsi:type="dcterms:W3CDTF">2016-05-02T05:34:23Z</dcterms:created>
  <dcterms:modified xsi:type="dcterms:W3CDTF">2016-05-04T12:38:13Z</dcterms:modified>
</cp:coreProperties>
</file>