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C3C865E-F2BC-4D8A-8AA6-663F8C6537D4}" type="datetimeFigureOut">
              <a:rPr lang="de-AT" smtClean="0"/>
              <a:t>02.05.2016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996952"/>
            <a:ext cx="6840760" cy="2641848"/>
          </a:xfrm>
        </p:spPr>
        <p:txBody>
          <a:bodyPr/>
          <a:lstStyle/>
          <a:p>
            <a:r>
              <a:rPr lang="de-AT" sz="6000" dirty="0" err="1" smtClean="0"/>
              <a:t>Malefiz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43808" y="3685032"/>
            <a:ext cx="5650968" cy="914400"/>
          </a:xfrm>
        </p:spPr>
        <p:txBody>
          <a:bodyPr>
            <a:normAutofit/>
          </a:bodyPr>
          <a:lstStyle/>
          <a:p>
            <a:r>
              <a:rPr lang="de-AT" cap="none" dirty="0" smtClean="0"/>
              <a:t>@ </a:t>
            </a:r>
            <a:r>
              <a:rPr lang="de-AT" cap="none" dirty="0"/>
              <a:t>D</a:t>
            </a:r>
            <a:r>
              <a:rPr lang="de-AT" cap="none" dirty="0" smtClean="0"/>
              <a:t>aniel Leitner, Daniel </a:t>
            </a:r>
            <a:r>
              <a:rPr lang="de-AT" cap="none" dirty="0" err="1" smtClean="0"/>
              <a:t>Leustik</a:t>
            </a:r>
            <a:r>
              <a:rPr lang="de-AT" cap="none" dirty="0" smtClean="0"/>
              <a:t>, Friedemann </a:t>
            </a:r>
            <a:r>
              <a:rPr lang="de-AT" cap="none" dirty="0" err="1"/>
              <a:t>Z</a:t>
            </a:r>
            <a:r>
              <a:rPr lang="de-AT" cap="none" dirty="0" err="1" smtClean="0"/>
              <a:t>indler</a:t>
            </a:r>
            <a:r>
              <a:rPr lang="de-AT" cap="none" dirty="0" smtClean="0"/>
              <a:t>, </a:t>
            </a:r>
            <a:r>
              <a:rPr lang="de-AT" cap="none" dirty="0"/>
              <a:t>M</a:t>
            </a:r>
            <a:r>
              <a:rPr lang="de-AT" cap="none" dirty="0" smtClean="0"/>
              <a:t>athias </a:t>
            </a:r>
            <a:r>
              <a:rPr lang="de-AT" cap="none" dirty="0"/>
              <a:t>J</a:t>
            </a:r>
            <a:r>
              <a:rPr lang="de-AT" cap="none" dirty="0" smtClean="0"/>
              <a:t>esse, </a:t>
            </a:r>
            <a:r>
              <a:rPr lang="de-AT" cap="none" dirty="0"/>
              <a:t>T</a:t>
            </a:r>
            <a:r>
              <a:rPr lang="de-AT" cap="none" dirty="0" smtClean="0"/>
              <a:t>schinderle Petra</a:t>
            </a:r>
            <a:endParaRPr lang="de-AT" cap="none" dirty="0"/>
          </a:p>
        </p:txBody>
      </p:sp>
      <p:pic>
        <p:nvPicPr>
          <p:cNvPr id="1026" name="Picture 2" descr="C:\Users\Pezi\Documents\GitHub\SE2_Project\logo.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72375"/>
            <a:ext cx="2592288" cy="3237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ezi\Documents\GitHub\SE2_Project\Malefiz\app\src\main\res\mipmap-mdpi\Wa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68" y="5301208"/>
            <a:ext cx="1877417" cy="126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3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Charakterauswahl</a:t>
            </a:r>
            <a:endParaRPr lang="de-AT" dirty="0"/>
          </a:p>
        </p:txBody>
      </p:sp>
      <p:pic>
        <p:nvPicPr>
          <p:cNvPr id="2050" name="Picture 2" descr="C:\Users\Pezi\Documents\GitHub\SE2_Project\Malefiz\app\src\main\res\mipmap-mdpi\avatar_bl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61" y="1268760"/>
            <a:ext cx="2016224" cy="25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ezi\Documents\GitHub\SE2_Project\Malefiz\app\src\main\res\mipmap-mdpi\avatar_gel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395" y="4019265"/>
            <a:ext cx="1994113" cy="24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ezi\Documents\GitHub\SE2_Project\Malefiz\app\src\main\res\mipmap-mdpi\avatar_r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84" y="1268760"/>
            <a:ext cx="1988032" cy="247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ezi\Documents\GitHub\SE2_Project\Malefiz\app\src\main\res\mipmap-mdpi\avatar_gru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2" y="4019265"/>
            <a:ext cx="2014672" cy="250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24764"/>
      </p:ext>
    </p:extLst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17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Haemera</vt:lpstr>
      <vt:lpstr>Malefiz</vt:lpstr>
      <vt:lpstr>Charakterauswahl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Malefiz</dc:title>
  <dc:creator>- -</dc:creator>
  <cp:lastModifiedBy>- -</cp:lastModifiedBy>
  <cp:revision>2</cp:revision>
  <dcterms:created xsi:type="dcterms:W3CDTF">2016-05-02T05:34:23Z</dcterms:created>
  <dcterms:modified xsi:type="dcterms:W3CDTF">2016-05-02T05:48:09Z</dcterms:modified>
</cp:coreProperties>
</file>