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EEC5D-DF8B-4791-82B9-4C657E742E99}" v="143" dt="2024-10-18T10:06:13.743"/>
    <p1510:client id="{E22AAA2D-F00E-4B84-80F0-EA61CB4FF089}" v="746" dt="2024-10-16T12:52:05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chen( Lelle) Yang" userId="S::xuchen.yang@elev.tabyfriskola.se::44da664b-68f3-44e7-aa0e-434bf51ebbb2" providerId="AD" clId="Web-{E22AAA2D-F00E-4B84-80F0-EA61CB4FF089}"/>
    <pc:docChg chg="addSld delSld modSld sldOrd">
      <pc:chgData name="Xuchen( Lelle) Yang" userId="S::xuchen.yang@elev.tabyfriskola.se::44da664b-68f3-44e7-aa0e-434bf51ebbb2" providerId="AD" clId="Web-{E22AAA2D-F00E-4B84-80F0-EA61CB4FF089}" dt="2024-10-16T12:52:05.384" v="736"/>
      <pc:docMkLst>
        <pc:docMk/>
      </pc:docMkLst>
      <pc:sldChg chg="modSp del">
        <pc:chgData name="Xuchen( Lelle) Yang" userId="S::xuchen.yang@elev.tabyfriskola.se::44da664b-68f3-44e7-aa0e-434bf51ebbb2" providerId="AD" clId="Web-{E22AAA2D-F00E-4B84-80F0-EA61CB4FF089}" dt="2024-10-16T11:55:45.692" v="646"/>
        <pc:sldMkLst>
          <pc:docMk/>
          <pc:sldMk cId="1943244683" sldId="257"/>
        </pc:sldMkLst>
        <pc:spChg chg="mod">
          <ac:chgData name="Xuchen( Lelle) Yang" userId="S::xuchen.yang@elev.tabyfriskola.se::44da664b-68f3-44e7-aa0e-434bf51ebbb2" providerId="AD" clId="Web-{E22AAA2D-F00E-4B84-80F0-EA61CB4FF089}" dt="2024-10-16T11:42:02.523" v="622" actId="20577"/>
          <ac:spMkLst>
            <pc:docMk/>
            <pc:sldMk cId="1943244683" sldId="257"/>
            <ac:spMk id="3" creationId="{73EED8C8-4F33-83A0-0E13-05ABCFA81A1C}"/>
          </ac:spMkLst>
        </pc:spChg>
      </pc:sldChg>
      <pc:sldChg chg="addSp delSp modSp del">
        <pc:chgData name="Xuchen( Lelle) Yang" userId="S::xuchen.yang@elev.tabyfriskola.se::44da664b-68f3-44e7-aa0e-434bf51ebbb2" providerId="AD" clId="Web-{E22AAA2D-F00E-4B84-80F0-EA61CB4FF089}" dt="2024-10-16T12:48:50.644" v="693"/>
        <pc:sldMkLst>
          <pc:docMk/>
          <pc:sldMk cId="26663417" sldId="258"/>
        </pc:sldMkLst>
        <pc:spChg chg="del mod">
          <ac:chgData name="Xuchen( Lelle) Yang" userId="S::xuchen.yang@elev.tabyfriskola.se::44da664b-68f3-44e7-aa0e-434bf51ebbb2" providerId="AD" clId="Web-{E22AAA2D-F00E-4B84-80F0-EA61CB4FF089}" dt="2024-10-16T12:48:16.299" v="683"/>
          <ac:spMkLst>
            <pc:docMk/>
            <pc:sldMk cId="26663417" sldId="258"/>
            <ac:spMk id="2" creationId="{61A347DA-BC25-0534-E9D8-A3AE9B0B8FA0}"/>
          </ac:spMkLst>
        </pc:spChg>
        <pc:spChg chg="del mod">
          <ac:chgData name="Xuchen( Lelle) Yang" userId="S::xuchen.yang@elev.tabyfriskola.se::44da664b-68f3-44e7-aa0e-434bf51ebbb2" providerId="AD" clId="Web-{E22AAA2D-F00E-4B84-80F0-EA61CB4FF089}" dt="2024-10-16T12:48:32.971" v="687"/>
          <ac:spMkLst>
            <pc:docMk/>
            <pc:sldMk cId="26663417" sldId="258"/>
            <ac:spMk id="3" creationId="{2CE77ED1-5ACF-7611-40D6-24639E2E4C6A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8:16.299" v="683"/>
          <ac:spMkLst>
            <pc:docMk/>
            <pc:sldMk cId="26663417" sldId="258"/>
            <ac:spMk id="5" creationId="{229A03AC-D33A-9502-7CC7-AF201FC8B031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8:32.971" v="687"/>
          <ac:spMkLst>
            <pc:docMk/>
            <pc:sldMk cId="26663417" sldId="258"/>
            <ac:spMk id="7" creationId="{9167D3EE-1E84-918E-900E-5DCE739B9DD7}"/>
          </ac:spMkLst>
        </pc:spChg>
        <pc:graphicFrameChg chg="del mod">
          <ac:chgData name="Xuchen( Lelle) Yang" userId="S::xuchen.yang@elev.tabyfriskola.se::44da664b-68f3-44e7-aa0e-434bf51ebbb2" providerId="AD" clId="Web-{E22AAA2D-F00E-4B84-80F0-EA61CB4FF089}" dt="2024-10-16T11:17:24.132" v="526"/>
          <ac:graphicFrameMkLst>
            <pc:docMk/>
            <pc:sldMk cId="26663417" sldId="258"/>
            <ac:graphicFrameMk id="5" creationId="{594BCD8A-41F1-B61E-21BA-EFE183F6457D}"/>
          </ac:graphicFrameMkLst>
        </pc:graphicFrameChg>
      </pc:sldChg>
      <pc:sldChg chg="modSp del">
        <pc:chgData name="Xuchen( Lelle) Yang" userId="S::xuchen.yang@elev.tabyfriskola.se::44da664b-68f3-44e7-aa0e-434bf51ebbb2" providerId="AD" clId="Web-{E22AAA2D-F00E-4B84-80F0-EA61CB4FF089}" dt="2024-10-16T11:55:49.255" v="647"/>
        <pc:sldMkLst>
          <pc:docMk/>
          <pc:sldMk cId="1746220375" sldId="259"/>
        </pc:sldMkLst>
        <pc:spChg chg="mod">
          <ac:chgData name="Xuchen( Lelle) Yang" userId="S::xuchen.yang@elev.tabyfriskola.se::44da664b-68f3-44e7-aa0e-434bf51ebbb2" providerId="AD" clId="Web-{E22AAA2D-F00E-4B84-80F0-EA61CB4FF089}" dt="2024-10-16T11:48:41.160" v="633" actId="20577"/>
          <ac:spMkLst>
            <pc:docMk/>
            <pc:sldMk cId="1746220375" sldId="259"/>
            <ac:spMk id="2" creationId="{53FC9137-83BA-511E-45FF-DB1FB62CAB6C}"/>
          </ac:spMkLst>
        </pc:spChg>
        <pc:spChg chg="mod">
          <ac:chgData name="Xuchen( Lelle) Yang" userId="S::xuchen.yang@elev.tabyfriskola.se::44da664b-68f3-44e7-aa0e-434bf51ebbb2" providerId="AD" clId="Web-{E22AAA2D-F00E-4B84-80F0-EA61CB4FF089}" dt="2024-10-16T11:48:41.113" v="632" actId="20577"/>
          <ac:spMkLst>
            <pc:docMk/>
            <pc:sldMk cId="1746220375" sldId="259"/>
            <ac:spMk id="3" creationId="{042C1056-0DD7-2D17-10D4-C33C74712E2D}"/>
          </ac:spMkLst>
        </pc:spChg>
      </pc:sldChg>
      <pc:sldChg chg="modSp del">
        <pc:chgData name="Xuchen( Lelle) Yang" userId="S::xuchen.yang@elev.tabyfriskola.se::44da664b-68f3-44e7-aa0e-434bf51ebbb2" providerId="AD" clId="Web-{E22AAA2D-F00E-4B84-80F0-EA61CB4FF089}" dt="2024-10-16T12:46:49.686" v="675"/>
        <pc:sldMkLst>
          <pc:docMk/>
          <pc:sldMk cId="1145954867" sldId="260"/>
        </pc:sldMkLst>
        <pc:spChg chg="mod">
          <ac:chgData name="Xuchen( Lelle) Yang" userId="S::xuchen.yang@elev.tabyfriskola.se::44da664b-68f3-44e7-aa0e-434bf51ebbb2" providerId="AD" clId="Web-{E22AAA2D-F00E-4B84-80F0-EA61CB4FF089}" dt="2024-10-16T11:06:54.329" v="436" actId="20577"/>
          <ac:spMkLst>
            <pc:docMk/>
            <pc:sldMk cId="1145954867" sldId="260"/>
            <ac:spMk id="2" creationId="{2C06BEDE-5304-CE20-2819-05E689A873AF}"/>
          </ac:spMkLst>
        </pc:spChg>
        <pc:spChg chg="mod">
          <ac:chgData name="Xuchen( Lelle) Yang" userId="S::xuchen.yang@elev.tabyfriskola.se::44da664b-68f3-44e7-aa0e-434bf51ebbb2" providerId="AD" clId="Web-{E22AAA2D-F00E-4B84-80F0-EA61CB4FF089}" dt="2024-10-16T11:10:23.706" v="523" actId="20577"/>
          <ac:spMkLst>
            <pc:docMk/>
            <pc:sldMk cId="1145954867" sldId="260"/>
            <ac:spMk id="3" creationId="{A9936043-B58C-F043-9741-80153693CF0F}"/>
          </ac:spMkLst>
        </pc:spChg>
      </pc:sldChg>
      <pc:sldChg chg="new del">
        <pc:chgData name="Xuchen( Lelle) Yang" userId="S::xuchen.yang@elev.tabyfriskola.se::44da664b-68f3-44e7-aa0e-434bf51ebbb2" providerId="AD" clId="Web-{E22AAA2D-F00E-4B84-80F0-EA61CB4FF089}" dt="2024-10-16T11:55:51.317" v="648"/>
        <pc:sldMkLst>
          <pc:docMk/>
          <pc:sldMk cId="679279262" sldId="261"/>
        </pc:sldMkLst>
      </pc:sldChg>
      <pc:sldChg chg="addSp modSp add ord replId">
        <pc:chgData name="Xuchen( Lelle) Yang" userId="S::xuchen.yang@elev.tabyfriskola.se::44da664b-68f3-44e7-aa0e-434bf51ebbb2" providerId="AD" clId="Web-{E22AAA2D-F00E-4B84-80F0-EA61CB4FF089}" dt="2024-10-16T12:48:47.487" v="692" actId="1076"/>
        <pc:sldMkLst>
          <pc:docMk/>
          <pc:sldMk cId="1689237741" sldId="262"/>
        </pc:sldMkLst>
        <pc:spChg chg="mod">
          <ac:chgData name="Xuchen( Lelle) Yang" userId="S::xuchen.yang@elev.tabyfriskola.se::44da664b-68f3-44e7-aa0e-434bf51ebbb2" providerId="AD" clId="Web-{E22AAA2D-F00E-4B84-80F0-EA61CB4FF089}" dt="2024-10-16T12:48:09.814" v="682" actId="1076"/>
          <ac:spMkLst>
            <pc:docMk/>
            <pc:sldMk cId="1689237741" sldId="262"/>
            <ac:spMk id="2" creationId="{61A347DA-BC25-0534-E9D8-A3AE9B0B8FA0}"/>
          </ac:spMkLst>
        </pc:spChg>
        <pc:spChg chg="mod">
          <ac:chgData name="Xuchen( Lelle) Yang" userId="S::xuchen.yang@elev.tabyfriskola.se::44da664b-68f3-44e7-aa0e-434bf51ebbb2" providerId="AD" clId="Web-{E22AAA2D-F00E-4B84-80F0-EA61CB4FF089}" dt="2024-10-16T12:48:07.752" v="681" actId="1076"/>
          <ac:spMkLst>
            <pc:docMk/>
            <pc:sldMk cId="1689237741" sldId="262"/>
            <ac:spMk id="3" creationId="{2CE77ED1-5ACF-7611-40D6-24639E2E4C6A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8:44.940" v="691" actId="1076"/>
          <ac:spMkLst>
            <pc:docMk/>
            <pc:sldMk cId="1689237741" sldId="262"/>
            <ac:spMk id="4" creationId="{61A347DA-BC25-0534-E9D8-A3AE9B0B8FA0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8:47.487" v="692" actId="1076"/>
          <ac:spMkLst>
            <pc:docMk/>
            <pc:sldMk cId="1689237741" sldId="262"/>
            <ac:spMk id="5" creationId="{2CE77ED1-5ACF-7611-40D6-24639E2E4C6A}"/>
          </ac:spMkLst>
        </pc:spChg>
      </pc:sldChg>
      <pc:sldChg chg="addSp delSp modSp add replId">
        <pc:chgData name="Xuchen( Lelle) Yang" userId="S::xuchen.yang@elev.tabyfriskola.se::44da664b-68f3-44e7-aa0e-434bf51ebbb2" providerId="AD" clId="Web-{E22AAA2D-F00E-4B84-80F0-EA61CB4FF089}" dt="2024-10-16T12:52:02.572" v="735" actId="20577"/>
        <pc:sldMkLst>
          <pc:docMk/>
          <pc:sldMk cId="687152627" sldId="263"/>
        </pc:sldMkLst>
        <pc:spChg chg="mod">
          <ac:chgData name="Xuchen( Lelle) Yang" userId="S::xuchen.yang@elev.tabyfriskola.se::44da664b-68f3-44e7-aa0e-434bf51ebbb2" providerId="AD" clId="Web-{E22AAA2D-F00E-4B84-80F0-EA61CB4FF089}" dt="2024-10-16T12:49:10.816" v="696" actId="14100"/>
          <ac:spMkLst>
            <pc:docMk/>
            <pc:sldMk cId="687152627" sldId="263"/>
            <ac:spMk id="2" creationId="{61A347DA-BC25-0534-E9D8-A3AE9B0B8FA0}"/>
          </ac:spMkLst>
        </pc:spChg>
        <pc:spChg chg="mod">
          <ac:chgData name="Xuchen( Lelle) Yang" userId="S::xuchen.yang@elev.tabyfriskola.se::44da664b-68f3-44e7-aa0e-434bf51ebbb2" providerId="AD" clId="Web-{E22AAA2D-F00E-4B84-80F0-EA61CB4FF089}" dt="2024-10-16T11:56:10.005" v="652" actId="20577"/>
          <ac:spMkLst>
            <pc:docMk/>
            <pc:sldMk cId="687152627" sldId="263"/>
            <ac:spMk id="3" creationId="{2CE77ED1-5ACF-7611-40D6-24639E2E4C6A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50:08.396" v="709" actId="1076"/>
          <ac:spMkLst>
            <pc:docMk/>
            <pc:sldMk cId="687152627" sldId="263"/>
            <ac:spMk id="4" creationId="{61A347DA-BC25-0534-E9D8-A3AE9B0B8FA0}"/>
          </ac:spMkLst>
        </pc:spChg>
        <pc:spChg chg="add del mod">
          <ac:chgData name="Xuchen( Lelle) Yang" userId="S::xuchen.yang@elev.tabyfriskola.se::44da664b-68f3-44e7-aa0e-434bf51ebbb2" providerId="AD" clId="Web-{E22AAA2D-F00E-4B84-80F0-EA61CB4FF089}" dt="2024-10-16T12:28:27.222" v="663"/>
          <ac:spMkLst>
            <pc:docMk/>
            <pc:sldMk cId="687152627" sldId="263"/>
            <ac:spMk id="5" creationId="{1890E0C7-D88A-3138-F1AB-65258EE4D51E}"/>
          </ac:spMkLst>
        </pc:spChg>
        <pc:spChg chg="add del">
          <ac:chgData name="Xuchen( Lelle) Yang" userId="S::xuchen.yang@elev.tabyfriskola.se::44da664b-68f3-44e7-aa0e-434bf51ebbb2" providerId="AD" clId="Web-{E22AAA2D-F00E-4B84-80F0-EA61CB4FF089}" dt="2024-10-16T12:50:20.600" v="712"/>
          <ac:spMkLst>
            <pc:docMk/>
            <pc:sldMk cId="687152627" sldId="263"/>
            <ac:spMk id="5" creationId="{61A347DA-BC25-0534-E9D8-A3AE9B0B8FA0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9:51.458" v="706" actId="20577"/>
          <ac:spMkLst>
            <pc:docMk/>
            <pc:sldMk cId="687152627" sldId="263"/>
            <ac:spMk id="6" creationId="{9C04F47E-608D-C612-4FFE-D583637E3ED0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52:02.572" v="735" actId="20577"/>
          <ac:spMkLst>
            <pc:docMk/>
            <pc:sldMk cId="687152627" sldId="263"/>
            <ac:spMk id="7" creationId="{9C04F47E-608D-C612-4FFE-D583637E3ED0}"/>
          </ac:spMkLst>
        </pc:spChg>
        <pc:spChg chg="add del mod">
          <ac:chgData name="Xuchen( Lelle) Yang" userId="S::xuchen.yang@elev.tabyfriskola.se::44da664b-68f3-44e7-aa0e-434bf51ebbb2" providerId="AD" clId="Web-{E22AAA2D-F00E-4B84-80F0-EA61CB4FF089}" dt="2024-10-16T12:28:51.378" v="670"/>
          <ac:spMkLst>
            <pc:docMk/>
            <pc:sldMk cId="687152627" sldId="263"/>
            <ac:spMk id="7" creationId="{AD66ECAB-4A71-E615-A175-01DD480AA7EA}"/>
          </ac:spMkLst>
        </pc:spChg>
      </pc:sldChg>
      <pc:sldChg chg="addSp delSp modSp add del replId">
        <pc:chgData name="Xuchen( Lelle) Yang" userId="S::xuchen.yang@elev.tabyfriskola.se::44da664b-68f3-44e7-aa0e-434bf51ebbb2" providerId="AD" clId="Web-{E22AAA2D-F00E-4B84-80F0-EA61CB4FF089}" dt="2024-10-16T12:52:05.384" v="736"/>
        <pc:sldMkLst>
          <pc:docMk/>
          <pc:sldMk cId="1080255145" sldId="264"/>
        </pc:sldMkLst>
        <pc:spChg chg="del mod">
          <ac:chgData name="Xuchen( Lelle) Yang" userId="S::xuchen.yang@elev.tabyfriskola.se::44da664b-68f3-44e7-aa0e-434bf51ebbb2" providerId="AD" clId="Web-{E22AAA2D-F00E-4B84-80F0-EA61CB4FF089}" dt="2024-10-16T12:49:58.865" v="707"/>
          <ac:spMkLst>
            <pc:docMk/>
            <pc:sldMk cId="1080255145" sldId="264"/>
            <ac:spMk id="2" creationId="{61A347DA-BC25-0534-E9D8-A3AE9B0B8FA0}"/>
          </ac:spMkLst>
        </pc:spChg>
        <pc:spChg chg="add mod">
          <ac:chgData name="Xuchen( Lelle) Yang" userId="S::xuchen.yang@elev.tabyfriskola.se::44da664b-68f3-44e7-aa0e-434bf51ebbb2" providerId="AD" clId="Web-{E22AAA2D-F00E-4B84-80F0-EA61CB4FF089}" dt="2024-10-16T12:49:58.865" v="707"/>
          <ac:spMkLst>
            <pc:docMk/>
            <pc:sldMk cId="1080255145" sldId="264"/>
            <ac:spMk id="5" creationId="{4EF5BAAD-BA44-5873-1AB3-0278B5D35690}"/>
          </ac:spMkLst>
        </pc:spChg>
        <pc:spChg chg="del mod">
          <ac:chgData name="Xuchen( Lelle) Yang" userId="S::xuchen.yang@elev.tabyfriskola.se::44da664b-68f3-44e7-aa0e-434bf51ebbb2" providerId="AD" clId="Web-{E22AAA2D-F00E-4B84-80F0-EA61CB4FF089}" dt="2024-10-16T12:50:25.850" v="713"/>
          <ac:spMkLst>
            <pc:docMk/>
            <pc:sldMk cId="1080255145" sldId="264"/>
            <ac:spMk id="6" creationId="{9C04F47E-608D-C612-4FFE-D583637E3ED0}"/>
          </ac:spMkLst>
        </pc:spChg>
      </pc:sldChg>
    </pc:docChg>
  </pc:docChgLst>
  <pc:docChgLst>
    <pc:chgData clId="Web-{945FA3C1-6D31-4233-916C-E61AD923D82C}"/>
    <pc:docChg chg="addSld">
      <pc:chgData name="" userId="" providerId="" clId="Web-{945FA3C1-6D31-4233-916C-E61AD923D82C}" dt="2024-10-15T07:33:54.092" v="0"/>
      <pc:docMkLst>
        <pc:docMk/>
      </pc:docMkLst>
      <pc:sldChg chg="new">
        <pc:chgData name="" userId="" providerId="" clId="Web-{945FA3C1-6D31-4233-916C-E61AD923D82C}" dt="2024-10-15T07:33:54.092" v="0"/>
        <pc:sldMkLst>
          <pc:docMk/>
          <pc:sldMk cId="3145416644" sldId="256"/>
        </pc:sldMkLst>
      </pc:sldChg>
    </pc:docChg>
  </pc:docChgLst>
  <pc:docChgLst>
    <pc:chgData name="Xuchen( Lelle) Yang" userId="S::xuchen.yang@elev.tabyfriskola.se::44da664b-68f3-44e7-aa0e-434bf51ebbb2" providerId="AD" clId="Web-{5ACA94F7-24B6-4FD1-BE07-9CED722AC190}"/>
    <pc:docChg chg="addSld delSld modSld">
      <pc:chgData name="Xuchen( Lelle) Yang" userId="S::xuchen.yang@elev.tabyfriskola.se::44da664b-68f3-44e7-aa0e-434bf51ebbb2" providerId="AD" clId="Web-{5ACA94F7-24B6-4FD1-BE07-9CED722AC190}" dt="2024-10-15T17:05:19.476" v="577"/>
      <pc:docMkLst>
        <pc:docMk/>
      </pc:docMkLst>
      <pc:sldChg chg="modTransition">
        <pc:chgData name="Xuchen( Lelle) Yang" userId="S::xuchen.yang@elev.tabyfriskola.se::44da664b-68f3-44e7-aa0e-434bf51ebbb2" providerId="AD" clId="Web-{5ACA94F7-24B6-4FD1-BE07-9CED722AC190}" dt="2024-10-15T15:43:18.960" v="338"/>
        <pc:sldMkLst>
          <pc:docMk/>
          <pc:sldMk cId="3145416644" sldId="256"/>
        </pc:sldMkLst>
      </pc:sldChg>
      <pc:sldChg chg="modSp modTransition">
        <pc:chgData name="Xuchen( Lelle) Yang" userId="S::xuchen.yang@elev.tabyfriskola.se::44da664b-68f3-44e7-aa0e-434bf51ebbb2" providerId="AD" clId="Web-{5ACA94F7-24B6-4FD1-BE07-9CED722AC190}" dt="2024-10-15T15:42:52.115" v="337"/>
        <pc:sldMkLst>
          <pc:docMk/>
          <pc:sldMk cId="1943244683" sldId="257"/>
        </pc:sldMkLst>
        <pc:spChg chg="mod">
          <ac:chgData name="Xuchen( Lelle) Yang" userId="S::xuchen.yang@elev.tabyfriskola.se::44da664b-68f3-44e7-aa0e-434bf51ebbb2" providerId="AD" clId="Web-{5ACA94F7-24B6-4FD1-BE07-9CED722AC190}" dt="2024-10-15T14:47:38.208" v="14" actId="20577"/>
          <ac:spMkLst>
            <pc:docMk/>
            <pc:sldMk cId="1943244683" sldId="257"/>
            <ac:spMk id="2" creationId="{387904CC-00F2-4966-E104-E4CB668AAE21}"/>
          </ac:spMkLst>
        </pc:spChg>
        <pc:spChg chg="mod">
          <ac:chgData name="Xuchen( Lelle) Yang" userId="S::xuchen.yang@elev.tabyfriskola.se::44da664b-68f3-44e7-aa0e-434bf51ebbb2" providerId="AD" clId="Web-{5ACA94F7-24B6-4FD1-BE07-9CED722AC190}" dt="2024-10-15T15:09:37.390" v="83" actId="20577"/>
          <ac:spMkLst>
            <pc:docMk/>
            <pc:sldMk cId="1943244683" sldId="257"/>
            <ac:spMk id="3" creationId="{73EED8C8-4F33-83A0-0E13-05ABCFA81A1C}"/>
          </ac:spMkLst>
        </pc:spChg>
      </pc:sldChg>
      <pc:sldChg chg="modSp modTransition">
        <pc:chgData name="Xuchen( Lelle) Yang" userId="S::xuchen.yang@elev.tabyfriskola.se::44da664b-68f3-44e7-aa0e-434bf51ebbb2" providerId="AD" clId="Web-{5ACA94F7-24B6-4FD1-BE07-9CED722AC190}" dt="2024-10-15T15:40:55.080" v="333"/>
        <pc:sldMkLst>
          <pc:docMk/>
          <pc:sldMk cId="26663417" sldId="258"/>
        </pc:sldMkLst>
        <pc:spChg chg="mod">
          <ac:chgData name="Xuchen( Lelle) Yang" userId="S::xuchen.yang@elev.tabyfriskola.se::44da664b-68f3-44e7-aa0e-434bf51ebbb2" providerId="AD" clId="Web-{5ACA94F7-24B6-4FD1-BE07-9CED722AC190}" dt="2024-10-15T15:28:36.101" v="92" actId="20577"/>
          <ac:spMkLst>
            <pc:docMk/>
            <pc:sldMk cId="26663417" sldId="258"/>
            <ac:spMk id="2" creationId="{61A347DA-BC25-0534-E9D8-A3AE9B0B8FA0}"/>
          </ac:spMkLst>
        </pc:spChg>
        <pc:spChg chg="mod">
          <ac:chgData name="Xuchen( Lelle) Yang" userId="S::xuchen.yang@elev.tabyfriskola.se::44da664b-68f3-44e7-aa0e-434bf51ebbb2" providerId="AD" clId="Web-{5ACA94F7-24B6-4FD1-BE07-9CED722AC190}" dt="2024-10-15T15:39:22.874" v="325" actId="20577"/>
          <ac:spMkLst>
            <pc:docMk/>
            <pc:sldMk cId="26663417" sldId="258"/>
            <ac:spMk id="3" creationId="{2CE77ED1-5ACF-7611-40D6-24639E2E4C6A}"/>
          </ac:spMkLst>
        </pc:spChg>
      </pc:sldChg>
      <pc:sldChg chg="modSp new del">
        <pc:chgData name="Xuchen( Lelle) Yang" userId="S::xuchen.yang@elev.tabyfriskola.se::44da664b-68f3-44e7-aa0e-434bf51ebbb2" providerId="AD" clId="Web-{5ACA94F7-24B6-4FD1-BE07-9CED722AC190}" dt="2024-10-15T15:59:27.382" v="348"/>
        <pc:sldMkLst>
          <pc:docMk/>
          <pc:sldMk cId="573363637" sldId="259"/>
        </pc:sldMkLst>
        <pc:spChg chg="mod">
          <ac:chgData name="Xuchen( Lelle) Yang" userId="S::xuchen.yang@elev.tabyfriskola.se::44da664b-68f3-44e7-aa0e-434bf51ebbb2" providerId="AD" clId="Web-{5ACA94F7-24B6-4FD1-BE07-9CED722AC190}" dt="2024-10-15T15:59:22.772" v="347" actId="20577"/>
          <ac:spMkLst>
            <pc:docMk/>
            <pc:sldMk cId="573363637" sldId="259"/>
            <ac:spMk id="2" creationId="{5D3C7C2F-B71F-B9DC-C17B-BCD76DE1686F}"/>
          </ac:spMkLst>
        </pc:spChg>
      </pc:sldChg>
      <pc:sldChg chg="modSp new modTransition">
        <pc:chgData name="Xuchen( Lelle) Yang" userId="S::xuchen.yang@elev.tabyfriskola.se::44da664b-68f3-44e7-aa0e-434bf51ebbb2" providerId="AD" clId="Web-{5ACA94F7-24B6-4FD1-BE07-9CED722AC190}" dt="2024-10-15T17:04:49.537" v="576"/>
        <pc:sldMkLst>
          <pc:docMk/>
          <pc:sldMk cId="1746220375" sldId="259"/>
        </pc:sldMkLst>
        <pc:spChg chg="mod">
          <ac:chgData name="Xuchen( Lelle) Yang" userId="S::xuchen.yang@elev.tabyfriskola.se::44da664b-68f3-44e7-aa0e-434bf51ebbb2" providerId="AD" clId="Web-{5ACA94F7-24B6-4FD1-BE07-9CED722AC190}" dt="2024-10-15T16:32:36.936" v="358" actId="20577"/>
          <ac:spMkLst>
            <pc:docMk/>
            <pc:sldMk cId="1746220375" sldId="259"/>
            <ac:spMk id="2" creationId="{53FC9137-83BA-511E-45FF-DB1FB62CAB6C}"/>
          </ac:spMkLst>
        </pc:spChg>
        <pc:spChg chg="mod">
          <ac:chgData name="Xuchen( Lelle) Yang" userId="S::xuchen.yang@elev.tabyfriskola.se::44da664b-68f3-44e7-aa0e-434bf51ebbb2" providerId="AD" clId="Web-{5ACA94F7-24B6-4FD1-BE07-9CED722AC190}" dt="2024-10-15T16:36:31.007" v="427" actId="20577"/>
          <ac:spMkLst>
            <pc:docMk/>
            <pc:sldMk cId="1746220375" sldId="259"/>
            <ac:spMk id="3" creationId="{042C1056-0DD7-2D17-10D4-C33C74712E2D}"/>
          </ac:spMkLst>
        </pc:spChg>
      </pc:sldChg>
      <pc:sldChg chg="modSp new modTransition">
        <pc:chgData name="Xuchen( Lelle) Yang" userId="S::xuchen.yang@elev.tabyfriskola.se::44da664b-68f3-44e7-aa0e-434bf51ebbb2" providerId="AD" clId="Web-{5ACA94F7-24B6-4FD1-BE07-9CED722AC190}" dt="2024-10-15T17:05:19.476" v="577"/>
        <pc:sldMkLst>
          <pc:docMk/>
          <pc:sldMk cId="1145954867" sldId="260"/>
        </pc:sldMkLst>
        <pc:spChg chg="mod">
          <ac:chgData name="Xuchen( Lelle) Yang" userId="S::xuchen.yang@elev.tabyfriskola.se::44da664b-68f3-44e7-aa0e-434bf51ebbb2" providerId="AD" clId="Web-{5ACA94F7-24B6-4FD1-BE07-9CED722AC190}" dt="2024-10-15T16:47:15.405" v="436" actId="20577"/>
          <ac:spMkLst>
            <pc:docMk/>
            <pc:sldMk cId="1145954867" sldId="260"/>
            <ac:spMk id="2" creationId="{2C06BEDE-5304-CE20-2819-05E689A873AF}"/>
          </ac:spMkLst>
        </pc:spChg>
        <pc:spChg chg="mod">
          <ac:chgData name="Xuchen( Lelle) Yang" userId="S::xuchen.yang@elev.tabyfriskola.se::44da664b-68f3-44e7-aa0e-434bf51ebbb2" providerId="AD" clId="Web-{5ACA94F7-24B6-4FD1-BE07-9CED722AC190}" dt="2024-10-15T17:04:38.912" v="575" actId="20577"/>
          <ac:spMkLst>
            <pc:docMk/>
            <pc:sldMk cId="1145954867" sldId="260"/>
            <ac:spMk id="3" creationId="{A9936043-B58C-F043-9741-80153693CF0F}"/>
          </ac:spMkLst>
        </pc:spChg>
      </pc:sldChg>
    </pc:docChg>
  </pc:docChgLst>
  <pc:docChgLst>
    <pc:chgData name="Xuchen( Lelle) Yang" userId="S::xuchen.yang@elev.tabyfriskola.se::44da664b-68f3-44e7-aa0e-434bf51ebbb2" providerId="AD" clId="Web-{910EEC5D-DF8B-4791-82B9-4C657E742E99}"/>
    <pc:docChg chg="addSld modSld">
      <pc:chgData name="Xuchen( Lelle) Yang" userId="S::xuchen.yang@elev.tabyfriskola.se::44da664b-68f3-44e7-aa0e-434bf51ebbb2" providerId="AD" clId="Web-{910EEC5D-DF8B-4791-82B9-4C657E742E99}" dt="2024-10-18T10:06:11.414" v="139" actId="20577"/>
      <pc:docMkLst>
        <pc:docMk/>
      </pc:docMkLst>
      <pc:sldChg chg="modSp modTransition">
        <pc:chgData name="Xuchen( Lelle) Yang" userId="S::xuchen.yang@elev.tabyfriskola.se::44da664b-68f3-44e7-aa0e-434bf51ebbb2" providerId="AD" clId="Web-{910EEC5D-DF8B-4791-82B9-4C657E742E99}" dt="2024-10-18T09:46:18.961" v="27"/>
        <pc:sldMkLst>
          <pc:docMk/>
          <pc:sldMk cId="1689237741" sldId="262"/>
        </pc:sldMkLst>
        <pc:spChg chg="mod">
          <ac:chgData name="Xuchen( Lelle) Yang" userId="S::xuchen.yang@elev.tabyfriskola.se::44da664b-68f3-44e7-aa0e-434bf51ebbb2" providerId="AD" clId="Web-{910EEC5D-DF8B-4791-82B9-4C657E742E99}" dt="2024-10-18T09:44:40.863" v="17" actId="20577"/>
          <ac:spMkLst>
            <pc:docMk/>
            <pc:sldMk cId="1689237741" sldId="262"/>
            <ac:spMk id="2" creationId="{61A347DA-BC25-0534-E9D8-A3AE9B0B8FA0}"/>
          </ac:spMkLst>
        </pc:spChg>
        <pc:spChg chg="mod">
          <ac:chgData name="Xuchen( Lelle) Yang" userId="S::xuchen.yang@elev.tabyfriskola.se::44da664b-68f3-44e7-aa0e-434bf51ebbb2" providerId="AD" clId="Web-{910EEC5D-DF8B-4791-82B9-4C657E742E99}" dt="2024-10-18T09:43:39.627" v="5" actId="20577"/>
          <ac:spMkLst>
            <pc:docMk/>
            <pc:sldMk cId="1689237741" sldId="262"/>
            <ac:spMk id="4" creationId="{61A347DA-BC25-0534-E9D8-A3AE9B0B8FA0}"/>
          </ac:spMkLst>
        </pc:spChg>
      </pc:sldChg>
      <pc:sldChg chg="modSp modTransition">
        <pc:chgData name="Xuchen( Lelle) Yang" userId="S::xuchen.yang@elev.tabyfriskola.se::44da664b-68f3-44e7-aa0e-434bf51ebbb2" providerId="AD" clId="Web-{910EEC5D-DF8B-4791-82B9-4C657E742E99}" dt="2024-10-18T09:52:41.429" v="116"/>
        <pc:sldMkLst>
          <pc:docMk/>
          <pc:sldMk cId="687152627" sldId="263"/>
        </pc:sldMkLst>
        <pc:spChg chg="mod">
          <ac:chgData name="Xuchen( Lelle) Yang" userId="S::xuchen.yang@elev.tabyfriskola.se::44da664b-68f3-44e7-aa0e-434bf51ebbb2" providerId="AD" clId="Web-{910EEC5D-DF8B-4791-82B9-4C657E742E99}" dt="2024-10-18T09:45:55.663" v="26" actId="20577"/>
          <ac:spMkLst>
            <pc:docMk/>
            <pc:sldMk cId="687152627" sldId="263"/>
            <ac:spMk id="2" creationId="{61A347DA-BC25-0534-E9D8-A3AE9B0B8FA0}"/>
          </ac:spMkLst>
        </pc:spChg>
        <pc:spChg chg="mod">
          <ac:chgData name="Xuchen( Lelle) Yang" userId="S::xuchen.yang@elev.tabyfriskola.se::44da664b-68f3-44e7-aa0e-434bf51ebbb2" providerId="AD" clId="Web-{910EEC5D-DF8B-4791-82B9-4C657E742E99}" dt="2024-10-18T09:44:48.176" v="18" actId="20577"/>
          <ac:spMkLst>
            <pc:docMk/>
            <pc:sldMk cId="687152627" sldId="263"/>
            <ac:spMk id="4" creationId="{61A347DA-BC25-0534-E9D8-A3AE9B0B8FA0}"/>
          </ac:spMkLst>
        </pc:spChg>
      </pc:sldChg>
      <pc:sldChg chg="modSp new modTransition">
        <pc:chgData name="Xuchen( Lelle) Yang" userId="S::xuchen.yang@elev.tabyfriskola.se::44da664b-68f3-44e7-aa0e-434bf51ebbb2" providerId="AD" clId="Web-{910EEC5D-DF8B-4791-82B9-4C657E742E99}" dt="2024-10-18T10:06:11.414" v="139" actId="20577"/>
        <pc:sldMkLst>
          <pc:docMk/>
          <pc:sldMk cId="3450475107" sldId="264"/>
        </pc:sldMkLst>
        <pc:spChg chg="mod">
          <ac:chgData name="Xuchen( Lelle) Yang" userId="S::xuchen.yang@elev.tabyfriskola.se::44da664b-68f3-44e7-aa0e-434bf51ebbb2" providerId="AD" clId="Web-{910EEC5D-DF8B-4791-82B9-4C657E742E99}" dt="2024-10-18T09:46:54.525" v="31" actId="20577"/>
          <ac:spMkLst>
            <pc:docMk/>
            <pc:sldMk cId="3450475107" sldId="264"/>
            <ac:spMk id="2" creationId="{86039A57-F6E4-5984-A517-D8C540213945}"/>
          </ac:spMkLst>
        </pc:spChg>
        <pc:spChg chg="mod">
          <ac:chgData name="Xuchen( Lelle) Yang" userId="S::xuchen.yang@elev.tabyfriskola.se::44da664b-68f3-44e7-aa0e-434bf51ebbb2" providerId="AD" clId="Web-{910EEC5D-DF8B-4791-82B9-4C657E742E99}" dt="2024-10-18T10:06:11.414" v="139" actId="20577"/>
          <ac:spMkLst>
            <pc:docMk/>
            <pc:sldMk cId="3450475107" sldId="264"/>
            <ac:spMk id="3" creationId="{0FCA7368-8B24-AF6E-1237-F0ADB5C6F459}"/>
          </ac:spMkLst>
        </pc:spChg>
      </pc:sldChg>
      <pc:sldChg chg="new modTransition">
        <pc:chgData name="Xuchen( Lelle) Yang" userId="S::xuchen.yang@elev.tabyfriskola.se::44da664b-68f3-44e7-aa0e-434bf51ebbb2" providerId="AD" clId="Web-{910EEC5D-DF8B-4791-82B9-4C657E742E99}" dt="2024-10-18T10:00:21.447" v="119"/>
        <pc:sldMkLst>
          <pc:docMk/>
          <pc:sldMk cId="3726941807" sldId="265"/>
        </pc:sldMkLst>
      </pc:sldChg>
    </pc:docChg>
  </pc:docChgLst>
  <pc:docChgLst>
    <pc:chgData name="Xuchen( Lelle) Yang" userId="S::xuchen.yang@elev.tabyfriskola.se::44da664b-68f3-44e7-aa0e-434bf51ebbb2" providerId="AD" clId="Web-{1C1C1F26-99C5-4B42-BD95-A4AC9366BA44}"/>
    <pc:docChg chg="modSld">
      <pc:chgData name="Xuchen( Lelle) Yang" userId="S::xuchen.yang@elev.tabyfriskola.se::44da664b-68f3-44e7-aa0e-434bf51ebbb2" providerId="AD" clId="Web-{1C1C1F26-99C5-4B42-BD95-A4AC9366BA44}" dt="2024-10-16T09:38:30.367" v="17" actId="20577"/>
      <pc:docMkLst>
        <pc:docMk/>
      </pc:docMkLst>
      <pc:sldChg chg="addSp modSp">
        <pc:chgData name="Xuchen( Lelle) Yang" userId="S::xuchen.yang@elev.tabyfriskola.se::44da664b-68f3-44e7-aa0e-434bf51ebbb2" providerId="AD" clId="Web-{1C1C1F26-99C5-4B42-BD95-A4AC9366BA44}" dt="2024-10-16T09:38:30.367" v="17" actId="20577"/>
        <pc:sldMkLst>
          <pc:docMk/>
          <pc:sldMk cId="26663417" sldId="258"/>
        </pc:sldMkLst>
        <pc:spChg chg="mod">
          <ac:chgData name="Xuchen( Lelle) Yang" userId="S::xuchen.yang@elev.tabyfriskola.se::44da664b-68f3-44e7-aa0e-434bf51ebbb2" providerId="AD" clId="Web-{1C1C1F26-99C5-4B42-BD95-A4AC9366BA44}" dt="2024-10-16T09:38:30.367" v="17" actId="20577"/>
          <ac:spMkLst>
            <pc:docMk/>
            <pc:sldMk cId="26663417" sldId="258"/>
            <ac:spMk id="3" creationId="{2CE77ED1-5ACF-7611-40D6-24639E2E4C6A}"/>
          </ac:spMkLst>
        </pc:spChg>
        <pc:graphicFrameChg chg="add mod modGraphic">
          <ac:chgData name="Xuchen( Lelle) Yang" userId="S::xuchen.yang@elev.tabyfriskola.se::44da664b-68f3-44e7-aa0e-434bf51ebbb2" providerId="AD" clId="Web-{1C1C1F26-99C5-4B42-BD95-A4AC9366BA44}" dt="2024-10-16T09:38:22.554" v="15"/>
          <ac:graphicFrameMkLst>
            <pc:docMk/>
            <pc:sldMk cId="26663417" sldId="258"/>
            <ac:graphicFrameMk id="5" creationId="{594BCD8A-41F1-B61E-21BA-EFE183F6457D}"/>
          </ac:graphicFrameMkLst>
        </pc:graphicFrameChg>
      </pc:sldChg>
    </pc:docChg>
  </pc:docChgLst>
  <pc:docChgLst>
    <pc:chgData name="Xuchen( Lelle) Yang" userId="S::xuchen.yang@elev.tabyfriskola.se::44da664b-68f3-44e7-aa0e-434bf51ebbb2" providerId="AD" clId="Web-{04AFEADB-FA92-4024-AC62-2BA6D1CF0D6E}"/>
    <pc:docChg chg="addSld delSld modSld addMainMaster delMainMaster">
      <pc:chgData name="Xuchen( Lelle) Yang" userId="S::xuchen.yang@elev.tabyfriskola.se::44da664b-68f3-44e7-aa0e-434bf51ebbb2" providerId="AD" clId="Web-{04AFEADB-FA92-4024-AC62-2BA6D1CF0D6E}" dt="2024-10-15T08:01:08.682" v="211" actId="20577"/>
      <pc:docMkLst>
        <pc:docMk/>
      </pc:docMkLst>
      <pc:sldChg chg="addSp delSp modSp mod setBg modClrScheme setClrOvrMap delDesignElem chgLayout">
        <pc:chgData name="Xuchen( Lelle) Yang" userId="S::xuchen.yang@elev.tabyfriskola.se::44da664b-68f3-44e7-aa0e-434bf51ebbb2" providerId="AD" clId="Web-{04AFEADB-FA92-4024-AC62-2BA6D1CF0D6E}" dt="2024-10-15T07:48:55.471" v="53"/>
        <pc:sldMkLst>
          <pc:docMk/>
          <pc:sldMk cId="3145416644" sldId="256"/>
        </pc:sldMkLst>
        <pc:spChg chg="mod ord">
          <ac:chgData name="Xuchen( Lelle) Yang" userId="S::xuchen.yang@elev.tabyfriskola.se::44da664b-68f3-44e7-aa0e-434bf51ebbb2" providerId="AD" clId="Web-{04AFEADB-FA92-4024-AC62-2BA6D1CF0D6E}" dt="2024-10-15T07:48:55.471" v="53"/>
          <ac:spMkLst>
            <pc:docMk/>
            <pc:sldMk cId="3145416644" sldId="256"/>
            <ac:spMk id="2" creationId="{C0E7F0EF-1385-F781-7FEC-07A94136DB47}"/>
          </ac:spMkLst>
        </pc:spChg>
        <pc:spChg chg="mod ord">
          <ac:chgData name="Xuchen( Lelle) Yang" userId="S::xuchen.yang@elev.tabyfriskola.se::44da664b-68f3-44e7-aa0e-434bf51ebbb2" providerId="AD" clId="Web-{04AFEADB-FA92-4024-AC62-2BA6D1CF0D6E}" dt="2024-10-15T07:48:55.471" v="53"/>
          <ac:spMkLst>
            <pc:docMk/>
            <pc:sldMk cId="3145416644" sldId="256"/>
            <ac:spMk id="3" creationId="{25B0DBA9-53BD-C3FC-1732-F301C3318227}"/>
          </ac:spMkLst>
        </pc:spChg>
        <pc:spChg chg="add del">
          <ac:chgData name="Xuchen( Lelle) Yang" userId="S::xuchen.yang@elev.tabyfriskola.se::44da664b-68f3-44e7-aa0e-434bf51ebbb2" providerId="AD" clId="Web-{04AFEADB-FA92-4024-AC62-2BA6D1CF0D6E}" dt="2024-10-15T07:43:57.062" v="47"/>
          <ac:spMkLst>
            <pc:docMk/>
            <pc:sldMk cId="3145416644" sldId="256"/>
            <ac:spMk id="9" creationId="{71B2258F-86CA-4D4D-8270-BC05FCDEBFB3}"/>
          </ac:spMkLst>
        </pc:spChg>
        <pc:spChg chg="add del">
          <ac:chgData name="Xuchen( Lelle) Yang" userId="S::xuchen.yang@elev.tabyfriskola.se::44da664b-68f3-44e7-aa0e-434bf51ebbb2" providerId="AD" clId="Web-{04AFEADB-FA92-4024-AC62-2BA6D1CF0D6E}" dt="2024-10-15T07:48:55.471" v="53"/>
          <ac:spMkLst>
            <pc:docMk/>
            <pc:sldMk cId="3145416644" sldId="256"/>
            <ac:spMk id="11" creationId="{06DA9DF9-31F7-4056-B42E-878CC92417B8}"/>
          </ac:spMkLst>
        </pc:spChg>
        <pc:picChg chg="add mod ord">
          <ac:chgData name="Xuchen( Lelle) Yang" userId="S::xuchen.yang@elev.tabyfriskola.se::44da664b-68f3-44e7-aa0e-434bf51ebbb2" providerId="AD" clId="Web-{04AFEADB-FA92-4024-AC62-2BA6D1CF0D6E}" dt="2024-10-15T07:43:57.077" v="48"/>
          <ac:picMkLst>
            <pc:docMk/>
            <pc:sldMk cId="3145416644" sldId="256"/>
            <ac:picMk id="4" creationId="{6C6050FA-9123-4772-6781-142101BFFA22}"/>
          </ac:picMkLst>
        </pc:picChg>
      </pc:sldChg>
      <pc:sldChg chg="modSp new mod modShow">
        <pc:chgData name="Xuchen( Lelle) Yang" userId="S::xuchen.yang@elev.tabyfriskola.se::44da664b-68f3-44e7-aa0e-434bf51ebbb2" providerId="AD" clId="Web-{04AFEADB-FA92-4024-AC62-2BA6D1CF0D6E}" dt="2024-10-15T08:01:08.682" v="211" actId="20577"/>
        <pc:sldMkLst>
          <pc:docMk/>
          <pc:sldMk cId="1943244683" sldId="257"/>
        </pc:sldMkLst>
        <pc:spChg chg="mod">
          <ac:chgData name="Xuchen( Lelle) Yang" userId="S::xuchen.yang@elev.tabyfriskola.se::44da664b-68f3-44e7-aa0e-434bf51ebbb2" providerId="AD" clId="Web-{04AFEADB-FA92-4024-AC62-2BA6D1CF0D6E}" dt="2024-10-15T07:52:56.333" v="99" actId="20577"/>
          <ac:spMkLst>
            <pc:docMk/>
            <pc:sldMk cId="1943244683" sldId="257"/>
            <ac:spMk id="2" creationId="{387904CC-00F2-4966-E104-E4CB668AAE21}"/>
          </ac:spMkLst>
        </pc:spChg>
        <pc:spChg chg="mod">
          <ac:chgData name="Xuchen( Lelle) Yang" userId="S::xuchen.yang@elev.tabyfriskola.se::44da664b-68f3-44e7-aa0e-434bf51ebbb2" providerId="AD" clId="Web-{04AFEADB-FA92-4024-AC62-2BA6D1CF0D6E}" dt="2024-10-15T08:01:08.682" v="211" actId="20577"/>
          <ac:spMkLst>
            <pc:docMk/>
            <pc:sldMk cId="1943244683" sldId="257"/>
            <ac:spMk id="3" creationId="{73EED8C8-4F33-83A0-0E13-05ABCFA81A1C}"/>
          </ac:spMkLst>
        </pc:spChg>
      </pc:sldChg>
      <pc:sldChg chg="addSp delSp modSp new del mod setBg modClrScheme setClrOvrMap chgLayout">
        <pc:chgData name="Xuchen( Lelle) Yang" userId="S::xuchen.yang@elev.tabyfriskola.se::44da664b-68f3-44e7-aa0e-434bf51ebbb2" providerId="AD" clId="Web-{04AFEADB-FA92-4024-AC62-2BA6D1CF0D6E}" dt="2024-10-15T07:52:14.551" v="84"/>
        <pc:sldMkLst>
          <pc:docMk/>
          <pc:sldMk cId="2171834505" sldId="257"/>
        </pc:sldMkLst>
        <pc:spChg chg="mod ord">
          <ac:chgData name="Xuchen( Lelle) Yang" userId="S::xuchen.yang@elev.tabyfriskola.se::44da664b-68f3-44e7-aa0e-434bf51ebbb2" providerId="AD" clId="Web-{04AFEADB-FA92-4024-AC62-2BA6D1CF0D6E}" dt="2024-10-15T07:52:06.129" v="83" actId="14100"/>
          <ac:spMkLst>
            <pc:docMk/>
            <pc:sldMk cId="2171834505" sldId="257"/>
            <ac:spMk id="2" creationId="{D545CEB9-69BA-7974-31E6-3CA58883A44B}"/>
          </ac:spMkLst>
        </pc:spChg>
        <pc:spChg chg="del mod ord">
          <ac:chgData name="Xuchen( Lelle) Yang" userId="S::xuchen.yang@elev.tabyfriskola.se::44da664b-68f3-44e7-aa0e-434bf51ebbb2" providerId="AD" clId="Web-{04AFEADB-FA92-4024-AC62-2BA6D1CF0D6E}" dt="2024-10-15T07:51:31.238" v="76"/>
          <ac:spMkLst>
            <pc:docMk/>
            <pc:sldMk cId="2171834505" sldId="257"/>
            <ac:spMk id="3" creationId="{F2EA4A42-0718-0EF5-975F-413DAC53EBD3}"/>
          </ac:spMkLst>
        </pc:spChg>
        <pc:grpChg chg="add">
          <ac:chgData name="Xuchen( Lelle) Yang" userId="S::xuchen.yang@elev.tabyfriskola.se::44da664b-68f3-44e7-aa0e-434bf51ebbb2" providerId="AD" clId="Web-{04AFEADB-FA92-4024-AC62-2BA6D1CF0D6E}" dt="2024-10-15T07:51:31.238" v="76"/>
          <ac:grpSpMkLst>
            <pc:docMk/>
            <pc:sldMk cId="2171834505" sldId="257"/>
            <ac:grpSpMk id="9" creationId="{08F94D66-27EC-4CB8-8226-D7F41C161863}"/>
          </ac:grpSpMkLst>
        </pc:grpChg>
        <pc:grpChg chg="add">
          <ac:chgData name="Xuchen( Lelle) Yang" userId="S::xuchen.yang@elev.tabyfriskola.se::44da664b-68f3-44e7-aa0e-434bf51ebbb2" providerId="AD" clId="Web-{04AFEADB-FA92-4024-AC62-2BA6D1CF0D6E}" dt="2024-10-15T07:51:31.238" v="76"/>
          <ac:grpSpMkLst>
            <pc:docMk/>
            <pc:sldMk cId="2171834505" sldId="257"/>
            <ac:grpSpMk id="17" creationId="{0A3EF779-83DD-4EB0-9F4C-7304381A2870}"/>
          </ac:grpSpMkLst>
        </pc:grpChg>
        <pc:picChg chg="add mod modCrop">
          <ac:chgData name="Xuchen( Lelle) Yang" userId="S::xuchen.yang@elev.tabyfriskola.se::44da664b-68f3-44e7-aa0e-434bf51ebbb2" providerId="AD" clId="Web-{04AFEADB-FA92-4024-AC62-2BA6D1CF0D6E}" dt="2024-10-15T07:51:56.301" v="80"/>
          <ac:picMkLst>
            <pc:docMk/>
            <pc:sldMk cId="2171834505" sldId="257"/>
            <ac:picMk id="5" creationId="{4753B39E-48FF-BF44-68BD-F6CC13C66E48}"/>
          </ac:picMkLst>
        </pc:picChg>
      </pc:sldChg>
      <pc:sldChg chg="new">
        <pc:chgData name="Xuchen( Lelle) Yang" userId="S::xuchen.yang@elev.tabyfriskola.se::44da664b-68f3-44e7-aa0e-434bf51ebbb2" providerId="AD" clId="Web-{04AFEADB-FA92-4024-AC62-2BA6D1CF0D6E}" dt="2024-10-15T07:56:15.304" v="147"/>
        <pc:sldMkLst>
          <pc:docMk/>
          <pc:sldMk cId="26663417" sldId="258"/>
        </pc:sldMkLst>
      </pc:sldChg>
      <pc:sldMasterChg chg="del delSldLayout">
        <pc:chgData name="Xuchen( Lelle) Yang" userId="S::xuchen.yang@elev.tabyfriskola.se::44da664b-68f3-44e7-aa0e-434bf51ebbb2" providerId="AD" clId="Web-{04AFEADB-FA92-4024-AC62-2BA6D1CF0D6E}" dt="2024-10-15T07:48:55.471" v="53"/>
        <pc:sldMasterMkLst>
          <pc:docMk/>
          <pc:sldMasterMk cId="3707285536" sldId="2147483648"/>
        </pc:sldMasterMkLst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784422522" sldId="2147483649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1322720541" sldId="2147483650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4186728252" sldId="2147483651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592360552" sldId="2147483652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277650727" sldId="2147483653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256609619" sldId="2147483654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311076576" sldId="2147483655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1548965504" sldId="2147483656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4171453819" sldId="2147483657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2623719344" sldId="2147483658"/>
          </pc:sldLayoutMkLst>
        </pc:sldLayoutChg>
        <pc:sldLayoutChg chg="del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3707285536" sldId="2147483648"/>
            <pc:sldLayoutMk cId="371644130" sldId="2147483659"/>
          </pc:sldLayoutMkLst>
        </pc:sldLayoutChg>
      </pc:sldMasterChg>
      <pc:sldMasterChg chg="add addSldLayout modSldLayout">
        <pc:chgData name="Xuchen( Lelle) Yang" userId="S::xuchen.yang@elev.tabyfriskola.se::44da664b-68f3-44e7-aa0e-434bf51ebbb2" providerId="AD" clId="Web-{04AFEADB-FA92-4024-AC62-2BA6D1CF0D6E}" dt="2024-10-15T07:48:55.471" v="53"/>
        <pc:sldMasterMkLst>
          <pc:docMk/>
          <pc:sldMasterMk cId="957475914" sldId="2147483660"/>
        </pc:sldMasterMkLst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893655622" sldId="2147483661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384504925" sldId="2147483662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662557309" sldId="2147483663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684109793" sldId="2147483664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255849914" sldId="2147483665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686426420" sldId="2147483666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63142898" sldId="2147483667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954632438" sldId="2147483668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127785660" sldId="2147483669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205104040" sldId="2147483670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813142079" sldId="2147483671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703283539" sldId="2147483672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178406809" sldId="2147483673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1018062386" sldId="2147483674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3397001393" sldId="2147483675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3411770872" sldId="2147483676"/>
          </pc:sldLayoutMkLst>
        </pc:sldLayoutChg>
        <pc:sldLayoutChg chg="add mod replId">
          <pc:chgData name="Xuchen( Lelle) Yang" userId="S::xuchen.yang@elev.tabyfriskola.se::44da664b-68f3-44e7-aa0e-434bf51ebbb2" providerId="AD" clId="Web-{04AFEADB-FA92-4024-AC62-2BA6D1CF0D6E}" dt="2024-10-15T07:48:55.471" v="53"/>
          <pc:sldLayoutMkLst>
            <pc:docMk/>
            <pc:sldMasterMk cId="957475914" sldId="2147483660"/>
            <pc:sldLayoutMk cId="2444848192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F0EF-1385-F781-7FEC-07A94136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"Axel Oxenstierna"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0DBA9-53BD-C3FC-1732-F301C331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pic>
        <p:nvPicPr>
          <p:cNvPr id="4" name="Picture 3" descr="Axel Oxenstierna - Historiesajten">
            <a:extLst>
              <a:ext uri="{FF2B5EF4-FFF2-40B4-BE49-F238E27FC236}">
                <a16:creationId xmlns:a16="http://schemas.microsoft.com/office/drawing/2014/main" id="{6C6050FA-9123-4772-6781-142101BF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54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47DA-BC25-0534-E9D8-A3AE9B0B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5724"/>
            <a:ext cx="10018713" cy="961845"/>
          </a:xfrm>
        </p:spPr>
        <p:txBody>
          <a:bodyPr/>
          <a:lstStyle/>
          <a:p>
            <a:r>
              <a:rPr lang="en-US" dirty="0" err="1"/>
              <a:t>Viktig</a:t>
            </a:r>
            <a:r>
              <a:rPr lang="en-US" dirty="0"/>
              <a:t> </a:t>
            </a:r>
            <a:r>
              <a:rPr lang="sv-SE" dirty="0" err="1"/>
              <a:t>förendning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7ED1-5ACF-7611-40D6-24639E2E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6131"/>
            <a:ext cx="10018713" cy="2419711"/>
          </a:xfrm>
        </p:spPr>
        <p:txBody>
          <a:bodyPr>
            <a:normAutofit/>
          </a:bodyPr>
          <a:lstStyle/>
          <a:p>
            <a:r>
              <a:rPr lang="sv-SE" dirty="0">
                <a:ea typeface="+mn-lt"/>
                <a:cs typeface="+mn-lt"/>
              </a:rPr>
              <a:t>Under sin tid som rikskansler han bygga ett antal statliga myndigheter och rekryterade personal för att hantera olika ärenden.</a:t>
            </a:r>
            <a:endParaRPr lang="sv-SE" dirty="0"/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satte vanliga unga människor i statliga jobb.</a:t>
            </a:r>
            <a:endParaRPr lang="sv-SE" dirty="0"/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har också höga politiska talanger.</a:t>
            </a:r>
            <a:endParaRPr lang="sv-SE" dirty="0"/>
          </a:p>
          <a:p>
            <a:pPr>
              <a:buClr>
                <a:srgbClr val="1287C3"/>
              </a:buClr>
            </a:pPr>
            <a:endParaRPr lang="sv-S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A347DA-BC25-0534-E9D8-A3AE9B0B8FA0}"/>
              </a:ext>
            </a:extLst>
          </p:cNvPr>
          <p:cNvSpPr>
            <a:spLocks noGrp="1"/>
          </p:cNvSpPr>
          <p:nvPr/>
        </p:nvSpPr>
        <p:spPr>
          <a:xfrm>
            <a:off x="1484311" y="2943045"/>
            <a:ext cx="10018713" cy="9618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77ED1-5ACF-7611-40D6-24639E2E4C6A}"/>
              </a:ext>
            </a:extLst>
          </p:cNvPr>
          <p:cNvSpPr>
            <a:spLocks noGrp="1"/>
          </p:cNvSpPr>
          <p:nvPr/>
        </p:nvSpPr>
        <p:spPr>
          <a:xfrm>
            <a:off x="1484310" y="3903451"/>
            <a:ext cx="10018713" cy="181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Det svenska samhället är organiserat i en pyramidstruktur.</a:t>
            </a:r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behövde höra från ett rådet och ett riksdagen av fyra slag. Bönder kunde vara med i riksdagen och hade rösträtt.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v-SE" dirty="0"/>
          </a:p>
          <a:p>
            <a:pPr>
              <a:buClr>
                <a:srgbClr val="1287C3"/>
              </a:buClr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3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47DA-BC25-0534-E9D8-A3AE9B0B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2630"/>
            <a:ext cx="10018713" cy="761977"/>
          </a:xfrm>
        </p:spPr>
        <p:txBody>
          <a:bodyPr/>
          <a:lstStyle/>
          <a:p>
            <a:r>
              <a:rPr lang="en-US" dirty="0" err="1"/>
              <a:t>Viktig</a:t>
            </a:r>
            <a:r>
              <a:rPr lang="en-US" dirty="0"/>
              <a:t> </a:t>
            </a:r>
            <a:r>
              <a:rPr lang="en-US" dirty="0" err="1"/>
              <a:t>förendling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7ED1-5ACF-7611-40D6-24639E2E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3037"/>
            <a:ext cx="10018713" cy="4849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v-SE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v-SE" dirty="0"/>
          </a:p>
          <a:p>
            <a:pPr>
              <a:buClr>
                <a:srgbClr val="1287C3"/>
              </a:buClr>
            </a:pPr>
            <a:endParaRPr lang="sv-S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04F47E-608D-C612-4FFE-D583637E3ED0}"/>
              </a:ext>
            </a:extLst>
          </p:cNvPr>
          <p:cNvSpPr txBox="1">
            <a:spLocks/>
          </p:cNvSpPr>
          <p:nvPr/>
        </p:nvSpPr>
        <p:spPr>
          <a:xfrm>
            <a:off x="1699169" y="1375535"/>
            <a:ext cx="10018713" cy="2251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sv-SE" sz="32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förbättrade vägar över hela landet, vilket gjorde det lättare för människor att resa.</a:t>
            </a:r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fulländade postsystemet och breven levererades snabbare.</a:t>
            </a:r>
          </a:p>
          <a:p>
            <a:pPr>
              <a:buClr>
                <a:srgbClr val="1287C3"/>
              </a:buClr>
            </a:pPr>
            <a:r>
              <a:rPr lang="sv-SE" dirty="0">
                <a:ea typeface="+mn-lt"/>
                <a:cs typeface="+mn-lt"/>
              </a:rPr>
              <a:t>Han gav ut Sveriges första tidning.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v-SE" dirty="0"/>
          </a:p>
          <a:p>
            <a:pPr>
              <a:buClr>
                <a:srgbClr val="1287C3"/>
              </a:buClr>
            </a:pPr>
            <a:endParaRPr lang="sv-S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A347DA-BC25-0534-E9D8-A3AE9B0B8FA0}"/>
              </a:ext>
            </a:extLst>
          </p:cNvPr>
          <p:cNvSpPr>
            <a:spLocks noGrp="1"/>
          </p:cNvSpPr>
          <p:nvPr/>
        </p:nvSpPr>
        <p:spPr>
          <a:xfrm>
            <a:off x="1484311" y="3148335"/>
            <a:ext cx="10018713" cy="9618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4F47E-608D-C612-4FFE-D583637E3ED0}"/>
              </a:ext>
            </a:extLst>
          </p:cNvPr>
          <p:cNvSpPr txBox="1">
            <a:spLocks/>
          </p:cNvSpPr>
          <p:nvPr/>
        </p:nvSpPr>
        <p:spPr>
          <a:xfrm>
            <a:off x="1699169" y="4322893"/>
            <a:ext cx="10018713" cy="1902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sv-SE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sv-SE" sz="2400" dirty="0">
                <a:ea typeface="+mn-lt"/>
                <a:cs typeface="+mn-lt"/>
              </a:rPr>
              <a:t>Medborgare har möjlighet att lösa tvister genom rättssystemet.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sv-SE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sv-SE" sz="2400" dirty="0">
                <a:ea typeface="+mn-lt"/>
                <a:cs typeface="+mn-lt"/>
              </a:rPr>
              <a:t>För att upprätthålla ordningen i staden drev de bort tiggare, lärde barn att läsa på barnhem och utvecklade sina färdigheter.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v-SE" dirty="0"/>
          </a:p>
          <a:p>
            <a:pPr>
              <a:buClr>
                <a:srgbClr val="1287C3"/>
              </a:buClr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71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9A57-F6E4-5984-A517-D8C54021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7368-8B24-AF6E-1237-F0ADB5C6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Från</a:t>
            </a:r>
            <a:r>
              <a:rPr lang="en-US" dirty="0"/>
              <a:t> 18 till 23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boken</a:t>
            </a:r>
            <a:r>
              <a:rPr lang="en-US" dirty="0"/>
              <a:t> </a:t>
            </a:r>
            <a:r>
              <a:rPr lang="en-US" dirty="0" err="1"/>
              <a:t>stormakstiden</a:t>
            </a:r>
            <a:r>
              <a:rPr lang="en-US" dirty="0"/>
              <a:t>.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</a:t>
            </a:r>
            <a:r>
              <a:rPr lang="en-US" dirty="0" err="1"/>
              <a:t>Görde</a:t>
            </a:r>
            <a:r>
              <a:rPr lang="en-US" dirty="0"/>
              <a:t> av LELLE</a:t>
            </a:r>
          </a:p>
        </p:txBody>
      </p:sp>
    </p:spTree>
    <p:extLst>
      <p:ext uri="{BB962C8B-B14F-4D97-AF65-F5344CB8AC3E}">
        <p14:creationId xmlns:p14="http://schemas.microsoft.com/office/powerpoint/2010/main" val="34504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872D-33CC-6DA1-AEA9-67EF7D9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B1E5-2196-7C0B-CC35-31D111A7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67c6d24-b291-4e48-89af-16b5df1833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0625A59471474BA62A305AA01AE4D3" ma:contentTypeVersion="5" ma:contentTypeDescription="Skapa ett nytt dokument." ma:contentTypeScope="" ma:versionID="7a3e43c04bdc3b85946f9d941619a910">
  <xsd:schema xmlns:xsd="http://www.w3.org/2001/XMLSchema" xmlns:xs="http://www.w3.org/2001/XMLSchema" xmlns:p="http://schemas.microsoft.com/office/2006/metadata/properties" xmlns:ns2="d67c6d24-b291-4e48-89af-16b5df183316" targetNamespace="http://schemas.microsoft.com/office/2006/metadata/properties" ma:root="true" ma:fieldsID="a9b97d5d400af4db9206e7dd6af235a8" ns2:_="">
    <xsd:import namespace="d67c6d24-b291-4e48-89af-16b5df18331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c6d24-b291-4e48-89af-16b5df18331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9F1D03-B563-4B2D-8834-53B3C807E3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A8579-D8CE-4EF3-906A-24293C2962FE}">
  <ds:schemaRefs>
    <ds:schemaRef ds:uri="d67c6d24-b291-4e48-89af-16b5df18331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3F9A4C-B5EA-408A-BD32-23364512BE62}">
  <ds:schemaRefs>
    <ds:schemaRef ds:uri="d67c6d24-b291-4e48-89af-16b5df1833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"Axel Oxenstierna"</vt:lpstr>
      <vt:lpstr>Viktig förendning.</vt:lpstr>
      <vt:lpstr>Viktig förendling</vt:lpstr>
      <vt:lpstr>slut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188</cp:revision>
  <dcterms:created xsi:type="dcterms:W3CDTF">2012-08-10T12:10:31Z</dcterms:created>
  <dcterms:modified xsi:type="dcterms:W3CDTF">2024-10-18T10:06:18Z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0x010100A30625A59471474BA62A305AA01AE4D3</vt:lpwstr>
  </property>
</Properties>
</file>