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9682-0380-416E-BED4-662D3F2B8DDD}" v="16" dt="2024-10-23T08:31:21.460"/>
    <p1510:client id="{0BA06364-3970-4701-BA95-6DEA7E6DAC5E}" v="9" dt="2024-10-24T07:36:53.779"/>
    <p1510:client id="{15FDE2A2-3E04-424C-AEDC-DDD60441D67F}" v="54" dt="2024-10-23T08:34:15.103"/>
    <p1510:client id="{4A458423-1FDD-4D29-9E4E-F013CC1BBCBA}" v="11" dt="2024-10-23T08:23:16.411"/>
    <p1510:client id="{F15F794C-082C-49D6-B658-61E13C03BC6A}" v="66" dt="2024-10-23T08:29:00.350"/>
    <p1510:client id="{FA8E53A8-9A77-4BBF-9BF4-9AFBDC0A399F}" v="165" dt="2024-10-24T07:59:0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15F794C-082C-49D6-B658-61E13C03BC6A}"/>
    <pc:docChg chg="modSld">
      <pc:chgData name="" userId="" providerId="" clId="Web-{F15F794C-082C-49D6-B658-61E13C03BC6A}" dt="2024-10-23T08:25:29.843" v="0" actId="20577"/>
      <pc:docMkLst>
        <pc:docMk/>
      </pc:docMkLst>
      <pc:sldChg chg="modSp">
        <pc:chgData name="" userId="" providerId="" clId="Web-{F15F794C-082C-49D6-B658-61E13C03BC6A}" dt="2024-10-23T08:25:29.843" v="0" actId="20577"/>
        <pc:sldMkLst>
          <pc:docMk/>
          <pc:sldMk cId="1228072132" sldId="256"/>
        </pc:sldMkLst>
        <pc:spChg chg="mod">
          <ac:chgData name="" userId="" providerId="" clId="Web-{F15F794C-082C-49D6-B658-61E13C03BC6A}" dt="2024-10-23T08:25:29.843" v="0" actId="20577"/>
          <ac:spMkLst>
            <pc:docMk/>
            <pc:sldMk cId="1228072132" sldId="256"/>
            <ac:spMk id="3" creationId="{197FB809-7FA9-B395-DF25-BB8858EFAC4C}"/>
          </ac:spMkLst>
        </pc:spChg>
      </pc:sldChg>
    </pc:docChg>
  </pc:docChgLst>
  <pc:docChgLst>
    <pc:chgData name="Xuchen( Lelle) Yang" userId="S::xuchen.yang@elev.tabyfriskola.se::44da664b-68f3-44e7-aa0e-434bf51ebbb2" providerId="AD" clId="Web-{F15F794C-082C-49D6-B658-61E13C03BC6A}"/>
    <pc:docChg chg="addSld modSld addMainMaster delMainMaster">
      <pc:chgData name="Xuchen( Lelle) Yang" userId="S::xuchen.yang@elev.tabyfriskola.se::44da664b-68f3-44e7-aa0e-434bf51ebbb2" providerId="AD" clId="Web-{F15F794C-082C-49D6-B658-61E13C03BC6A}" dt="2024-10-23T08:29:05.428" v="68"/>
      <pc:docMkLst>
        <pc:docMk/>
      </pc:docMkLst>
      <pc:sldChg chg="addSp delSp modSp mod setBg modClrScheme setClrOvrMap delDesignElem chgLayout">
        <pc:chgData name="Xuchen( Lelle) Yang" userId="S::xuchen.yang@elev.tabyfriskola.se::44da664b-68f3-44e7-aa0e-434bf51ebbb2" providerId="AD" clId="Web-{F15F794C-082C-49D6-B658-61E13C03BC6A}" dt="2024-10-23T08:29:05.428" v="68"/>
        <pc:sldMkLst>
          <pc:docMk/>
          <pc:sldMk cId="1228072132" sldId="256"/>
        </pc:sldMkLst>
        <pc:spChg chg="mod ord">
          <ac:chgData name="Xuchen( Lelle) Yang" userId="S::xuchen.yang@elev.tabyfriskola.se::44da664b-68f3-44e7-aa0e-434bf51ebbb2" providerId="AD" clId="Web-{F15F794C-082C-49D6-B658-61E13C03BC6A}" dt="2024-10-23T08:29:05.428" v="68"/>
          <ac:spMkLst>
            <pc:docMk/>
            <pc:sldMk cId="1228072132" sldId="256"/>
            <ac:spMk id="2" creationId="{F4DF27FF-1476-E1F2-1DC2-9B00714E5216}"/>
          </ac:spMkLst>
        </pc:spChg>
        <pc:spChg chg="mod ord">
          <ac:chgData name="Xuchen( Lelle) Yang" userId="S::xuchen.yang@elev.tabyfriskola.se::44da664b-68f3-44e7-aa0e-434bf51ebbb2" providerId="AD" clId="Web-{F15F794C-082C-49D6-B658-61E13C03BC6A}" dt="2024-10-23T08:29:05.428" v="68"/>
          <ac:spMkLst>
            <pc:docMk/>
            <pc:sldMk cId="1228072132" sldId="256"/>
            <ac:spMk id="3" creationId="{197FB809-7FA9-B395-DF25-BB8858EFAC4C}"/>
          </ac:spMkLst>
        </pc:spChg>
        <pc:spChg chg="add">
          <ac:chgData name="Xuchen( Lelle) Yang" userId="S::xuchen.yang@elev.tabyfriskola.se::44da664b-68f3-44e7-aa0e-434bf51ebbb2" providerId="AD" clId="Web-{F15F794C-082C-49D6-B658-61E13C03BC6A}" dt="2024-10-23T08:29:05.428" v="68"/>
          <ac:spMkLst>
            <pc:docMk/>
            <pc:sldMk cId="1228072132" sldId="256"/>
            <ac:spMk id="6" creationId="{E58348C3-6249-4952-AA86-C63DB35EA9F2}"/>
          </ac:spMkLst>
        </pc:spChg>
        <pc:spChg chg="add del">
          <ac:chgData name="Xuchen( Lelle) Yang" userId="S::xuchen.yang@elev.tabyfriskola.se::44da664b-68f3-44e7-aa0e-434bf51ebbb2" providerId="AD" clId="Web-{F15F794C-082C-49D6-B658-61E13C03BC6A}" dt="2024-10-23T08:28:26.333" v="65"/>
          <ac:spMkLst>
            <pc:docMk/>
            <pc:sldMk cId="1228072132" sldId="256"/>
            <ac:spMk id="9" creationId="{06DA9DF9-31F7-4056-B42E-878CC92417B8}"/>
          </ac:spMkLst>
        </pc:spChg>
        <pc:spChg chg="add del">
          <ac:chgData name="Xuchen( Lelle) Yang" userId="S::xuchen.yang@elev.tabyfriskola.se::44da664b-68f3-44e7-aa0e-434bf51ebbb2" providerId="AD" clId="Web-{F15F794C-082C-49D6-B658-61E13C03BC6A}" dt="2024-10-23T08:29:00.350" v="67"/>
          <ac:spMkLst>
            <pc:docMk/>
            <pc:sldMk cId="1228072132" sldId="256"/>
            <ac:spMk id="11" creationId="{71B2258F-86CA-4D4D-8270-BC05FCDEBFB3}"/>
          </ac:spMkLst>
        </pc:spChg>
        <pc:grpChg chg="add">
          <ac:chgData name="Xuchen( Lelle) Yang" userId="S::xuchen.yang@elev.tabyfriskola.se::44da664b-68f3-44e7-aa0e-434bf51ebbb2" providerId="AD" clId="Web-{F15F794C-082C-49D6-B658-61E13C03BC6A}" dt="2024-10-23T08:29:05.428" v="68"/>
          <ac:grpSpMkLst>
            <pc:docMk/>
            <pc:sldMk cId="1228072132" sldId="256"/>
            <ac:grpSpMk id="7" creationId="{DE6174AD-DBB0-43E6-98C2-738DB3A15244}"/>
          </ac:grpSpMkLst>
        </pc:grpChg>
        <pc:picChg chg="add mod ord">
          <ac:chgData name="Xuchen( Lelle) Yang" userId="S::xuchen.yang@elev.tabyfriskola.se::44da664b-68f3-44e7-aa0e-434bf51ebbb2" providerId="AD" clId="Web-{F15F794C-082C-49D6-B658-61E13C03BC6A}" dt="2024-10-23T08:29:05.428" v="68"/>
          <ac:picMkLst>
            <pc:docMk/>
            <pc:sldMk cId="1228072132" sldId="256"/>
            <ac:picMk id="4" creationId="{6B3FDA35-5B7E-859A-25D4-60797BC3CD7E}"/>
          </ac:picMkLst>
        </pc:picChg>
      </pc:sldChg>
      <pc:sldChg chg="modSp new mod modClrScheme chgLayout">
        <pc:chgData name="Xuchen( Lelle) Yang" userId="S::xuchen.yang@elev.tabyfriskola.se::44da664b-68f3-44e7-aa0e-434bf51ebbb2" providerId="AD" clId="Web-{F15F794C-082C-49D6-B658-61E13C03BC6A}" dt="2024-10-23T08:29:00.350" v="67"/>
        <pc:sldMkLst>
          <pc:docMk/>
          <pc:sldMk cId="1735235448" sldId="257"/>
        </pc:sldMkLst>
        <pc:spChg chg="mod ord">
          <ac:chgData name="Xuchen( Lelle) Yang" userId="S::xuchen.yang@elev.tabyfriskola.se::44da664b-68f3-44e7-aa0e-434bf51ebbb2" providerId="AD" clId="Web-{F15F794C-082C-49D6-B658-61E13C03BC6A}" dt="2024-10-23T08:29:00.350" v="67"/>
          <ac:spMkLst>
            <pc:docMk/>
            <pc:sldMk cId="1735235448" sldId="257"/>
            <ac:spMk id="2" creationId="{DB58672F-51D0-EA93-711F-404F77B765FB}"/>
          </ac:spMkLst>
        </pc:spChg>
        <pc:spChg chg="mod ord">
          <ac:chgData name="Xuchen( Lelle) Yang" userId="S::xuchen.yang@elev.tabyfriskola.se::44da664b-68f3-44e7-aa0e-434bf51ebbb2" providerId="AD" clId="Web-{F15F794C-082C-49D6-B658-61E13C03BC6A}" dt="2024-10-23T08:29:00.350" v="67"/>
          <ac:spMkLst>
            <pc:docMk/>
            <pc:sldMk cId="1735235448" sldId="257"/>
            <ac:spMk id="3" creationId="{C535DC9B-3ED5-BB47-958C-9A327CBC0062}"/>
          </ac:spMkLst>
        </pc:spChg>
      </pc:sldChg>
      <pc:sldMasterChg chg="del delSldLayout">
        <pc:chgData name="Xuchen( Lelle) Yang" userId="S::xuchen.yang@elev.tabyfriskola.se::44da664b-68f3-44e7-aa0e-434bf51ebbb2" providerId="AD" clId="Web-{F15F794C-082C-49D6-B658-61E13C03BC6A}" dt="2024-10-23T08:29:00.350" v="67"/>
        <pc:sldMasterMkLst>
          <pc:docMk/>
          <pc:sldMasterMk cId="3707285536" sldId="2147483648"/>
        </pc:sldMasterMkLst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784422522" sldId="2147483649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1322720541" sldId="2147483650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4186728252" sldId="2147483651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592360552" sldId="2147483652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277650727" sldId="2147483653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256609619" sldId="2147483654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311076576" sldId="2147483655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1548965504" sldId="2147483656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4171453819" sldId="2147483657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2623719344" sldId="2147483658"/>
          </pc:sldLayoutMkLst>
        </pc:sldLayoutChg>
        <pc:sldLayoutChg chg="del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3707285536" sldId="2147483648"/>
            <pc:sldLayoutMk cId="371644130" sldId="2147483659"/>
          </pc:sldLayoutMkLst>
        </pc:sldLayoutChg>
      </pc:sldMasterChg>
      <pc:sldMasterChg chg="add addSldLayout modSldLayout">
        <pc:chgData name="Xuchen( Lelle) Yang" userId="S::xuchen.yang@elev.tabyfriskola.se::44da664b-68f3-44e7-aa0e-434bf51ebbb2" providerId="AD" clId="Web-{F15F794C-082C-49D6-B658-61E13C03BC6A}" dt="2024-10-23T08:29:00.350" v="67"/>
        <pc:sldMasterMkLst>
          <pc:docMk/>
          <pc:sldMasterMk cId="191205762" sldId="2147483660"/>
        </pc:sldMasterMkLst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4139249354" sldId="2147483661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1531574263" sldId="2147483662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1367039833" sldId="2147483663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435093299" sldId="2147483664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1151571556" sldId="2147483665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3874614720" sldId="2147483666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3257700259" sldId="2147483667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2714021535" sldId="2147483668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3055488718" sldId="2147483669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2012175860" sldId="2147483670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2082857666" sldId="2147483671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3714901266" sldId="2147483672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1665702908" sldId="2147483673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986300923" sldId="2147483674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368666241" sldId="2147483675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2326761417" sldId="2147483676"/>
          </pc:sldLayoutMkLst>
        </pc:sldLayoutChg>
        <pc:sldLayoutChg chg="add mod replId">
          <pc:chgData name="Xuchen( Lelle) Yang" userId="S::xuchen.yang@elev.tabyfriskola.se::44da664b-68f3-44e7-aa0e-434bf51ebbb2" providerId="AD" clId="Web-{F15F794C-082C-49D6-B658-61E13C03BC6A}" dt="2024-10-23T08:29:00.350" v="67"/>
          <pc:sldLayoutMkLst>
            <pc:docMk/>
            <pc:sldMasterMk cId="191205762" sldId="2147483660"/>
            <pc:sldLayoutMk cId="2616518519" sldId="2147483677"/>
          </pc:sldLayoutMkLst>
        </pc:sldLayoutChg>
      </pc:sldMasterChg>
    </pc:docChg>
  </pc:docChgLst>
  <pc:docChgLst>
    <pc:chgData name="Xuchen( Lelle) Yang" userId="S::xuchen.yang@elev.tabyfriskola.se::44da664b-68f3-44e7-aa0e-434bf51ebbb2" providerId="AD" clId="Web-{02559682-0380-416E-BED4-662D3F2B8DDD}"/>
    <pc:docChg chg="addSld modSld">
      <pc:chgData name="Xuchen( Lelle) Yang" userId="S::xuchen.yang@elev.tabyfriskola.se::44da664b-68f3-44e7-aa0e-434bf51ebbb2" providerId="AD" clId="Web-{02559682-0380-416E-BED4-662D3F2B8DDD}" dt="2024-10-23T08:31:21.460" v="13"/>
      <pc:docMkLst>
        <pc:docMk/>
      </pc:docMkLst>
      <pc:sldChg chg="modSp">
        <pc:chgData name="Xuchen( Lelle) Yang" userId="S::xuchen.yang@elev.tabyfriskola.se::44da664b-68f3-44e7-aa0e-434bf51ebbb2" providerId="AD" clId="Web-{02559682-0380-416E-BED4-662D3F2B8DDD}" dt="2024-10-23T08:31:01.850" v="12" actId="20577"/>
        <pc:sldMkLst>
          <pc:docMk/>
          <pc:sldMk cId="1735235448" sldId="257"/>
        </pc:sldMkLst>
        <pc:spChg chg="mod">
          <ac:chgData name="Xuchen( Lelle) Yang" userId="S::xuchen.yang@elev.tabyfriskola.se::44da664b-68f3-44e7-aa0e-434bf51ebbb2" providerId="AD" clId="Web-{02559682-0380-416E-BED4-662D3F2B8DDD}" dt="2024-10-23T08:31:01.850" v="12" actId="20577"/>
          <ac:spMkLst>
            <pc:docMk/>
            <pc:sldMk cId="1735235448" sldId="257"/>
            <ac:spMk id="2" creationId="{DB58672F-51D0-EA93-711F-404F77B765FB}"/>
          </ac:spMkLst>
        </pc:spChg>
        <pc:spChg chg="mod">
          <ac:chgData name="Xuchen( Lelle) Yang" userId="S::xuchen.yang@elev.tabyfriskola.se::44da664b-68f3-44e7-aa0e-434bf51ebbb2" providerId="AD" clId="Web-{02559682-0380-416E-BED4-662D3F2B8DDD}" dt="2024-10-23T08:30:19.786" v="1" actId="20577"/>
          <ac:spMkLst>
            <pc:docMk/>
            <pc:sldMk cId="1735235448" sldId="257"/>
            <ac:spMk id="3" creationId="{C535DC9B-3ED5-BB47-958C-9A327CBC0062}"/>
          </ac:spMkLst>
        </pc:spChg>
      </pc:sldChg>
      <pc:sldChg chg="new">
        <pc:chgData name="Xuchen( Lelle) Yang" userId="S::xuchen.yang@elev.tabyfriskola.se::44da664b-68f3-44e7-aa0e-434bf51ebbb2" providerId="AD" clId="Web-{02559682-0380-416E-BED4-662D3F2B8DDD}" dt="2024-10-23T08:31:21.460" v="13"/>
        <pc:sldMkLst>
          <pc:docMk/>
          <pc:sldMk cId="796420051" sldId="258"/>
        </pc:sldMkLst>
      </pc:sldChg>
    </pc:docChg>
  </pc:docChgLst>
  <pc:docChgLst>
    <pc:chgData name="Xuchen( Lelle) Yang" userId="S::xuchen.yang@elev.tabyfriskola.se::44da664b-68f3-44e7-aa0e-434bf51ebbb2" providerId="AD" clId="Web-{0BA06364-3970-4701-BA95-6DEA7E6DAC5E}"/>
    <pc:docChg chg="modSld">
      <pc:chgData name="Xuchen( Lelle) Yang" userId="S::xuchen.yang@elev.tabyfriskola.se::44da664b-68f3-44e7-aa0e-434bf51ebbb2" providerId="AD" clId="Web-{0BA06364-3970-4701-BA95-6DEA7E6DAC5E}" dt="2024-10-24T07:36:51.060" v="7" actId="20577"/>
      <pc:docMkLst>
        <pc:docMk/>
      </pc:docMkLst>
      <pc:sldChg chg="modSp">
        <pc:chgData name="Xuchen( Lelle) Yang" userId="S::xuchen.yang@elev.tabyfriskola.se::44da664b-68f3-44e7-aa0e-434bf51ebbb2" providerId="AD" clId="Web-{0BA06364-3970-4701-BA95-6DEA7E6DAC5E}" dt="2024-10-24T07:36:51.060" v="7" actId="20577"/>
        <pc:sldMkLst>
          <pc:docMk/>
          <pc:sldMk cId="796420051" sldId="258"/>
        </pc:sldMkLst>
        <pc:spChg chg="mod">
          <ac:chgData name="Xuchen( Lelle) Yang" userId="S::xuchen.yang@elev.tabyfriskola.se::44da664b-68f3-44e7-aa0e-434bf51ebbb2" providerId="AD" clId="Web-{0BA06364-3970-4701-BA95-6DEA7E6DAC5E}" dt="2024-10-24T07:36:51.060" v="7" actId="20577"/>
          <ac:spMkLst>
            <pc:docMk/>
            <pc:sldMk cId="796420051" sldId="258"/>
            <ac:spMk id="2" creationId="{E8822ED4-7175-6005-B441-07E16CE8E77D}"/>
          </ac:spMkLst>
        </pc:spChg>
      </pc:sldChg>
    </pc:docChg>
  </pc:docChgLst>
  <pc:docChgLst>
    <pc:chgData clId="Web-{02559682-0380-416E-BED4-662D3F2B8DDD}"/>
    <pc:docChg chg="modSld">
      <pc:chgData name="" userId="" providerId="" clId="Web-{02559682-0380-416E-BED4-662D3F2B8DDD}" dt="2024-10-23T08:29:54.566" v="0" actId="20577"/>
      <pc:docMkLst>
        <pc:docMk/>
      </pc:docMkLst>
      <pc:sldChg chg="modSp">
        <pc:chgData name="" userId="" providerId="" clId="Web-{02559682-0380-416E-BED4-662D3F2B8DDD}" dt="2024-10-23T08:29:54.566" v="0" actId="20577"/>
        <pc:sldMkLst>
          <pc:docMk/>
          <pc:sldMk cId="1735235448" sldId="257"/>
        </pc:sldMkLst>
        <pc:spChg chg="mod">
          <ac:chgData name="" userId="" providerId="" clId="Web-{02559682-0380-416E-BED4-662D3F2B8DDD}" dt="2024-10-23T08:29:54.566" v="0" actId="20577"/>
          <ac:spMkLst>
            <pc:docMk/>
            <pc:sldMk cId="1735235448" sldId="257"/>
            <ac:spMk id="3" creationId="{C535DC9B-3ED5-BB47-958C-9A327CBC0062}"/>
          </ac:spMkLst>
        </pc:spChg>
      </pc:sldChg>
    </pc:docChg>
  </pc:docChgLst>
  <pc:docChgLst>
    <pc:chgData clId="Web-{FA8E53A8-9A77-4BBF-9BF4-9AFBDC0A399F}"/>
    <pc:docChg chg="modSld">
      <pc:chgData name="" userId="" providerId="" clId="Web-{FA8E53A8-9A77-4BBF-9BF4-9AFBDC0A399F}" dt="2024-10-24T07:38:17.869" v="0" actId="20577"/>
      <pc:docMkLst>
        <pc:docMk/>
      </pc:docMkLst>
      <pc:sldChg chg="modSp">
        <pc:chgData name="" userId="" providerId="" clId="Web-{FA8E53A8-9A77-4BBF-9BF4-9AFBDC0A399F}" dt="2024-10-24T07:38:17.869" v="0" actId="20577"/>
        <pc:sldMkLst>
          <pc:docMk/>
          <pc:sldMk cId="796420051" sldId="258"/>
        </pc:sldMkLst>
        <pc:spChg chg="mod">
          <ac:chgData name="" userId="" providerId="" clId="Web-{FA8E53A8-9A77-4BBF-9BF4-9AFBDC0A399F}" dt="2024-10-24T07:38:17.869" v="0" actId="20577"/>
          <ac:spMkLst>
            <pc:docMk/>
            <pc:sldMk cId="796420051" sldId="258"/>
            <ac:spMk id="3" creationId="{4D350857-9B45-49E5-8E07-1097A4667DDB}"/>
          </ac:spMkLst>
        </pc:spChg>
      </pc:sldChg>
    </pc:docChg>
  </pc:docChgLst>
  <pc:docChgLst>
    <pc:chgData name="Xuchen( Lelle) Yang" userId="S::xuchen.yang@elev.tabyfriskola.se::44da664b-68f3-44e7-aa0e-434bf51ebbb2" providerId="AD" clId="Web-{FA8E53A8-9A77-4BBF-9BF4-9AFBDC0A399F}"/>
    <pc:docChg chg="addSld modSld">
      <pc:chgData name="Xuchen( Lelle) Yang" userId="S::xuchen.yang@elev.tabyfriskola.se::44da664b-68f3-44e7-aa0e-434bf51ebbb2" providerId="AD" clId="Web-{FA8E53A8-9A77-4BBF-9BF4-9AFBDC0A399F}" dt="2024-10-24T07:59:08.808" v="163" actId="20577"/>
      <pc:docMkLst>
        <pc:docMk/>
      </pc:docMkLst>
      <pc:sldChg chg="modSp">
        <pc:chgData name="Xuchen( Lelle) Yang" userId="S::xuchen.yang@elev.tabyfriskola.se::44da664b-68f3-44e7-aa0e-434bf51ebbb2" providerId="AD" clId="Web-{FA8E53A8-9A77-4BBF-9BF4-9AFBDC0A399F}" dt="2024-10-24T07:55:32.808" v="144" actId="20577"/>
        <pc:sldMkLst>
          <pc:docMk/>
          <pc:sldMk cId="796420051" sldId="258"/>
        </pc:sldMkLst>
        <pc:spChg chg="mod">
          <ac:chgData name="Xuchen( Lelle) Yang" userId="S::xuchen.yang@elev.tabyfriskola.se::44da664b-68f3-44e7-aa0e-434bf51ebbb2" providerId="AD" clId="Web-{FA8E53A8-9A77-4BBF-9BF4-9AFBDC0A399F}" dt="2024-10-24T07:55:32.808" v="144" actId="20577"/>
          <ac:spMkLst>
            <pc:docMk/>
            <pc:sldMk cId="796420051" sldId="258"/>
            <ac:spMk id="3" creationId="{4D350857-9B45-49E5-8E07-1097A4667DDB}"/>
          </ac:spMkLst>
        </pc:spChg>
      </pc:sldChg>
      <pc:sldChg chg="modSp new">
        <pc:chgData name="Xuchen( Lelle) Yang" userId="S::xuchen.yang@elev.tabyfriskola.se::44da664b-68f3-44e7-aa0e-434bf51ebbb2" providerId="AD" clId="Web-{FA8E53A8-9A77-4BBF-9BF4-9AFBDC0A399F}" dt="2024-10-24T07:59:08.808" v="163" actId="20577"/>
        <pc:sldMkLst>
          <pc:docMk/>
          <pc:sldMk cId="3621837114" sldId="259"/>
        </pc:sldMkLst>
        <pc:spChg chg="mod">
          <ac:chgData name="Xuchen( Lelle) Yang" userId="S::xuchen.yang@elev.tabyfriskola.se::44da664b-68f3-44e7-aa0e-434bf51ebbb2" providerId="AD" clId="Web-{FA8E53A8-9A77-4BBF-9BF4-9AFBDC0A399F}" dt="2024-10-24T07:58:51.668" v="161" actId="20577"/>
          <ac:spMkLst>
            <pc:docMk/>
            <pc:sldMk cId="3621837114" sldId="259"/>
            <ac:spMk id="2" creationId="{74EDF052-2D9C-8D55-BED3-8FBA6BA6C805}"/>
          </ac:spMkLst>
        </pc:spChg>
        <pc:spChg chg="mod">
          <ac:chgData name="Xuchen( Lelle) Yang" userId="S::xuchen.yang@elev.tabyfriskola.se::44da664b-68f3-44e7-aa0e-434bf51ebbb2" providerId="AD" clId="Web-{FA8E53A8-9A77-4BBF-9BF4-9AFBDC0A399F}" dt="2024-10-24T07:59:08.808" v="163" actId="20577"/>
          <ac:spMkLst>
            <pc:docMk/>
            <pc:sldMk cId="3621837114" sldId="259"/>
            <ac:spMk id="3" creationId="{2C11ECC2-C0C0-02CE-CEFB-E8FEDD23B40E}"/>
          </ac:spMkLst>
        </pc:spChg>
      </pc:sldChg>
    </pc:docChg>
  </pc:docChgLst>
  <pc:docChgLst>
    <pc:chgData clId="Web-{4A458423-1FDD-4D29-9E4E-F013CC1BBCBA}"/>
    <pc:docChg chg="addSld">
      <pc:chgData name="" userId="" providerId="" clId="Web-{4A458423-1FDD-4D29-9E4E-F013CC1BBCBA}" dt="2024-10-23T08:22:31.754" v="0"/>
      <pc:docMkLst>
        <pc:docMk/>
      </pc:docMkLst>
      <pc:sldChg chg="new">
        <pc:chgData name="" userId="" providerId="" clId="Web-{4A458423-1FDD-4D29-9E4E-F013CC1BBCBA}" dt="2024-10-23T08:22:31.754" v="0"/>
        <pc:sldMkLst>
          <pc:docMk/>
          <pc:sldMk cId="1228072132" sldId="256"/>
        </pc:sldMkLst>
      </pc:sldChg>
    </pc:docChg>
  </pc:docChgLst>
  <pc:docChgLst>
    <pc:chgData name="Xuchen( Lelle) Yang" userId="S::xuchen.yang@elev.tabyfriskola.se::44da664b-68f3-44e7-aa0e-434bf51ebbb2" providerId="AD" clId="Web-{4A458423-1FDD-4D29-9E4E-F013CC1BBCBA}"/>
    <pc:docChg chg="modSld">
      <pc:chgData name="Xuchen( Lelle) Yang" userId="S::xuchen.yang@elev.tabyfriskola.se::44da664b-68f3-44e7-aa0e-434bf51ebbb2" providerId="AD" clId="Web-{4A458423-1FDD-4D29-9E4E-F013CC1BBCBA}" dt="2024-10-23T08:23:16.411" v="8" actId="14100"/>
      <pc:docMkLst>
        <pc:docMk/>
      </pc:docMkLst>
      <pc:sldChg chg="modSp">
        <pc:chgData name="Xuchen( Lelle) Yang" userId="S::xuchen.yang@elev.tabyfriskola.se::44da664b-68f3-44e7-aa0e-434bf51ebbb2" providerId="AD" clId="Web-{4A458423-1FDD-4D29-9E4E-F013CC1BBCBA}" dt="2024-10-23T08:23:16.411" v="8" actId="14100"/>
        <pc:sldMkLst>
          <pc:docMk/>
          <pc:sldMk cId="1228072132" sldId="256"/>
        </pc:sldMkLst>
        <pc:spChg chg="mod">
          <ac:chgData name="Xuchen( Lelle) Yang" userId="S::xuchen.yang@elev.tabyfriskola.se::44da664b-68f3-44e7-aa0e-434bf51ebbb2" providerId="AD" clId="Web-{4A458423-1FDD-4D29-9E4E-F013CC1BBCBA}" dt="2024-10-23T08:23:09.411" v="6" actId="20577"/>
          <ac:spMkLst>
            <pc:docMk/>
            <pc:sldMk cId="1228072132" sldId="256"/>
            <ac:spMk id="2" creationId="{F4DF27FF-1476-E1F2-1DC2-9B00714E5216}"/>
          </ac:spMkLst>
        </pc:spChg>
        <pc:spChg chg="mod">
          <ac:chgData name="Xuchen( Lelle) Yang" userId="S::xuchen.yang@elev.tabyfriskola.se::44da664b-68f3-44e7-aa0e-434bf51ebbb2" providerId="AD" clId="Web-{4A458423-1FDD-4D29-9E4E-F013CC1BBCBA}" dt="2024-10-23T08:23:16.411" v="8" actId="14100"/>
          <ac:spMkLst>
            <pc:docMk/>
            <pc:sldMk cId="1228072132" sldId="256"/>
            <ac:spMk id="3" creationId="{197FB809-7FA9-B395-DF25-BB8858EFAC4C}"/>
          </ac:spMkLst>
        </pc:spChg>
      </pc:sldChg>
    </pc:docChg>
  </pc:docChgLst>
  <pc:docChgLst>
    <pc:chgData clId="Web-{15FDE2A2-3E04-424C-AEDC-DDD60441D67F}"/>
    <pc:docChg chg="modSld">
      <pc:chgData name="" userId="" providerId="" clId="Web-{15FDE2A2-3E04-424C-AEDC-DDD60441D67F}" dt="2024-10-23T08:31:52.286" v="0" actId="20577"/>
      <pc:docMkLst>
        <pc:docMk/>
      </pc:docMkLst>
      <pc:sldChg chg="modSp">
        <pc:chgData name="" userId="" providerId="" clId="Web-{15FDE2A2-3E04-424C-AEDC-DDD60441D67F}" dt="2024-10-23T08:31:52.286" v="0" actId="20577"/>
        <pc:sldMkLst>
          <pc:docMk/>
          <pc:sldMk cId="1735235448" sldId="257"/>
        </pc:sldMkLst>
        <pc:spChg chg="mod">
          <ac:chgData name="" userId="" providerId="" clId="Web-{15FDE2A2-3E04-424C-AEDC-DDD60441D67F}" dt="2024-10-23T08:31:52.286" v="0" actId="20577"/>
          <ac:spMkLst>
            <pc:docMk/>
            <pc:sldMk cId="1735235448" sldId="257"/>
            <ac:spMk id="3" creationId="{C535DC9B-3ED5-BB47-958C-9A327CBC0062}"/>
          </ac:spMkLst>
        </pc:spChg>
      </pc:sldChg>
    </pc:docChg>
  </pc:docChgLst>
  <pc:docChgLst>
    <pc:chgData name="Xuchen( Lelle) Yang" userId="S::xuchen.yang@elev.tabyfriskola.se::44da664b-68f3-44e7-aa0e-434bf51ebbb2" providerId="AD" clId="Web-{15FDE2A2-3E04-424C-AEDC-DDD60441D67F}"/>
    <pc:docChg chg="modSld">
      <pc:chgData name="Xuchen( Lelle) Yang" userId="S::xuchen.yang@elev.tabyfriskola.se::44da664b-68f3-44e7-aa0e-434bf51ebbb2" providerId="AD" clId="Web-{15FDE2A2-3E04-424C-AEDC-DDD60441D67F}" dt="2024-10-23T08:34:12.541" v="53" actId="20577"/>
      <pc:docMkLst>
        <pc:docMk/>
      </pc:docMkLst>
      <pc:sldChg chg="modSp">
        <pc:chgData name="Xuchen( Lelle) Yang" userId="S::xuchen.yang@elev.tabyfriskola.se::44da664b-68f3-44e7-aa0e-434bf51ebbb2" providerId="AD" clId="Web-{15FDE2A2-3E04-424C-AEDC-DDD60441D67F}" dt="2024-10-23T08:34:12.541" v="53" actId="20577"/>
        <pc:sldMkLst>
          <pc:docMk/>
          <pc:sldMk cId="1228072132" sldId="256"/>
        </pc:sldMkLst>
        <pc:spChg chg="mod">
          <ac:chgData name="Xuchen( Lelle) Yang" userId="S::xuchen.yang@elev.tabyfriskola.se::44da664b-68f3-44e7-aa0e-434bf51ebbb2" providerId="AD" clId="Web-{15FDE2A2-3E04-424C-AEDC-DDD60441D67F}" dt="2024-10-23T08:34:12.541" v="53" actId="20577"/>
          <ac:spMkLst>
            <pc:docMk/>
            <pc:sldMk cId="1228072132" sldId="256"/>
            <ac:spMk id="3" creationId="{197FB809-7FA9-B395-DF25-BB8858EFAC4C}"/>
          </ac:spMkLst>
        </pc:spChg>
      </pc:sldChg>
      <pc:sldChg chg="modSp">
        <pc:chgData name="Xuchen( Lelle) Yang" userId="S::xuchen.yang@elev.tabyfriskola.se::44da664b-68f3-44e7-aa0e-434bf51ebbb2" providerId="AD" clId="Web-{15FDE2A2-3E04-424C-AEDC-DDD60441D67F}" dt="2024-10-23T08:32:16.334" v="3" actId="20577"/>
        <pc:sldMkLst>
          <pc:docMk/>
          <pc:sldMk cId="1735235448" sldId="257"/>
        </pc:sldMkLst>
        <pc:spChg chg="mod">
          <ac:chgData name="Xuchen( Lelle) Yang" userId="S::xuchen.yang@elev.tabyfriskola.se::44da664b-68f3-44e7-aa0e-434bf51ebbb2" providerId="AD" clId="Web-{15FDE2A2-3E04-424C-AEDC-DDD60441D67F}" dt="2024-10-23T08:32:16.334" v="3" actId="20577"/>
          <ac:spMkLst>
            <pc:docMk/>
            <pc:sldMk cId="1735235448" sldId="257"/>
            <ac:spMk id="3" creationId="{C535DC9B-3ED5-BB47-958C-9A327CBC00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4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F27FF-1476-E1F2-1DC2-9B00714E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Albert Einstein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FB809-7FA9-B395-DF25-BB8858EFA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8430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v-SE" sz="1800">
                <a:latin typeface="Aptos"/>
              </a:rPr>
              <a:t>Einstein är en av värden smartast person, Han var mest känd för utväxlar Relativitetsteorierna, vilka medförde revolution i fysiken,    Och gravitationsvågor år 1916 som också hjälper till hela värden, även E=mc2.</a:t>
            </a:r>
          </a:p>
          <a:p>
            <a:pPr>
              <a:lnSpc>
                <a:spcPct val="90000"/>
              </a:lnSpc>
            </a:pPr>
            <a:r>
              <a:rPr lang="sv-SE" sz="1800">
                <a:latin typeface="Aptos"/>
              </a:rPr>
              <a:t>Det finns mycket mer sak som han </a:t>
            </a:r>
            <a:r>
              <a:rPr lang="sv-SE" sz="1800" err="1">
                <a:latin typeface="Aptos"/>
              </a:rPr>
              <a:t>utväxlarde</a:t>
            </a:r>
            <a:r>
              <a:rPr lang="sv-SE" sz="1800">
                <a:latin typeface="Aptos"/>
              </a:rPr>
              <a:t> och hjälper hela värden. </a:t>
            </a:r>
          </a:p>
        </p:txBody>
      </p:sp>
      <p:pic>
        <p:nvPicPr>
          <p:cNvPr id="4" name="Picture 3" descr="Albert einstein tongue. Poster 13×18 cm">
            <a:extLst>
              <a:ext uri="{FF2B5EF4-FFF2-40B4-BE49-F238E27FC236}">
                <a16:creationId xmlns:a16="http://schemas.microsoft.com/office/drawing/2014/main" id="{6B3FDA35-5B7E-859A-25D4-60797BC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r="1" b="1675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280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672F-51D0-EA93-711F-404F77B7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((</a:t>
            </a:r>
            <a:r>
              <a:rPr lang="en-US" err="1"/>
              <a:t>födes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liv))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DC9B-3ED5-BB47-958C-9A327CBC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>
                <a:latin typeface="Aptos"/>
              </a:rPr>
              <a:t>Albert Einstein födes i den 14 mars 1879, hans pappa Hermann Einstein och hans mamma Pauline Einstein födes Albert Einstein.</a:t>
            </a:r>
            <a:endParaRPr lang="en-US" sz="2000">
              <a:latin typeface="Aptos"/>
            </a:endParaRPr>
          </a:p>
          <a:p>
            <a:pPr>
              <a:buClr>
                <a:srgbClr val="1287C3"/>
              </a:buClr>
            </a:pPr>
            <a:r>
              <a:rPr lang="sv-SE" sz="2000">
                <a:latin typeface="Aptos"/>
              </a:rPr>
              <a:t>Einstein födes i Tyskland och gå i skolan i Tyskland som heter Tekniska högskolan och sen till många länder som Italien och Schweiz till slut USA och dog 18 april 1955.</a:t>
            </a:r>
            <a:endParaRPr lang="en-US" sz="1200">
              <a:latin typeface="Aptos"/>
            </a:endParaRPr>
          </a:p>
          <a:p>
            <a:pPr>
              <a:buClr>
                <a:srgbClr val="1287C3"/>
              </a:buClr>
            </a:pPr>
            <a:endParaRPr lang="sv-SE" sz="2000">
              <a:latin typeface="Aptos"/>
            </a:endParaRPr>
          </a:p>
          <a:p>
            <a:pPr>
              <a:buClr>
                <a:srgbClr val="1287C3"/>
              </a:buClr>
            </a:pPr>
            <a:endParaRPr lang="en-US" sz="32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73523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ED4-7175-6005-B441-07E16CE8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((Bra </a:t>
            </a:r>
            <a:r>
              <a:rPr lang="en-US" err="1"/>
              <a:t>sak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han</a:t>
            </a:r>
            <a:r>
              <a:rPr lang="en-US"/>
              <a:t> </a:t>
            </a:r>
            <a:r>
              <a:rPr lang="en-US" err="1"/>
              <a:t>görde</a:t>
            </a:r>
            <a:r>
              <a:rPr lang="en-US"/>
              <a:t>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0857-9B45-49E5-8E07-1097A466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>
                <a:ea typeface="+mn-lt"/>
                <a:cs typeface="+mn-lt"/>
              </a:rPr>
              <a:t>E=mc2 är en av viktig sak han gjorde, </a:t>
            </a:r>
            <a:r>
              <a:rPr lang="sv-SE">
                <a:latin typeface="Corbel"/>
                <a:ea typeface="+mn-lt"/>
                <a:cs typeface="Arial"/>
              </a:rPr>
              <a:t>i </a:t>
            </a:r>
            <a:r>
              <a:rPr lang="sv-SE" err="1">
                <a:latin typeface="Corbel"/>
                <a:ea typeface="+mn-lt"/>
                <a:cs typeface="Arial"/>
              </a:rPr>
              <a:t>förmål</a:t>
            </a:r>
            <a:r>
              <a:rPr lang="sv-SE">
                <a:latin typeface="Corbel"/>
                <a:ea typeface="+mn-lt"/>
                <a:cs typeface="Arial"/>
              </a:rPr>
              <a:t> E står för </a:t>
            </a:r>
            <a:r>
              <a:rPr lang="sv-SE" err="1">
                <a:latin typeface="Corbel"/>
                <a:ea typeface="+mn-lt"/>
                <a:cs typeface="Arial"/>
              </a:rPr>
              <a:t>energie</a:t>
            </a:r>
            <a:r>
              <a:rPr lang="sv-SE" sz="2000">
                <a:latin typeface="Arial"/>
                <a:ea typeface="+mn-lt"/>
                <a:cs typeface="Arial"/>
              </a:rPr>
              <a:t>, M </a:t>
            </a:r>
            <a:r>
              <a:rPr lang="sv-SE" sz="2000" err="1">
                <a:latin typeface="Arial"/>
                <a:ea typeface="+mn-lt"/>
                <a:cs typeface="Arial"/>
              </a:rPr>
              <a:t>stär</a:t>
            </a:r>
            <a:r>
              <a:rPr lang="sv-SE" sz="2000">
                <a:latin typeface="Arial"/>
                <a:ea typeface="+mn-lt"/>
                <a:cs typeface="Arial"/>
              </a:rPr>
              <a:t> för massan och  C för ljuset hastighet i kvadrat</a:t>
            </a:r>
            <a:endParaRPr lang="sv-SE" sz="20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sv-SE">
                <a:ea typeface="+mn-lt"/>
                <a:cs typeface="+mn-lt"/>
              </a:rPr>
              <a:t>Han fick 1921 års nobelprisfysik för sin upptäckta av lagen för den fotoelektriska effekten,   </a:t>
            </a:r>
            <a:r>
              <a:rPr lang="sv-SE" err="1">
                <a:ea typeface="+mn-lt"/>
                <a:cs typeface="+mn-lt"/>
              </a:rPr>
              <a:t>royal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astromical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societys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guldmealj</a:t>
            </a:r>
            <a:r>
              <a:rPr lang="sv-SE">
                <a:ea typeface="+mn-lt"/>
                <a:cs typeface="+mn-lt"/>
              </a:rPr>
              <a:t> år 1926,  </a:t>
            </a:r>
            <a:r>
              <a:rPr lang="sv-SE" err="1">
                <a:ea typeface="+mn-lt"/>
                <a:cs typeface="+mn-lt"/>
              </a:rPr>
              <a:t>Copleymedaljien</a:t>
            </a:r>
            <a:r>
              <a:rPr lang="sv-SE">
                <a:ea typeface="+mn-lt"/>
                <a:cs typeface="+mn-lt"/>
              </a:rPr>
              <a:t> år 1925, </a:t>
            </a:r>
            <a:r>
              <a:rPr lang="sv-SE" err="1">
                <a:ea typeface="+mn-lt"/>
                <a:cs typeface="+mn-lt"/>
              </a:rPr>
              <a:t>matteccimededalji</a:t>
            </a:r>
            <a:r>
              <a:rPr lang="sv-SE">
                <a:ea typeface="+mn-lt"/>
                <a:cs typeface="+mn-lt"/>
              </a:rPr>
              <a:t> år 1921   han har också skapat atombomben som </a:t>
            </a:r>
            <a:r>
              <a:rPr lang="sv-SE" err="1">
                <a:ea typeface="+mn-lt"/>
                <a:cs typeface="+mn-lt"/>
              </a:rPr>
              <a:t>förendrades</a:t>
            </a:r>
            <a:r>
              <a:rPr lang="sv-SE">
                <a:ea typeface="+mn-lt"/>
                <a:cs typeface="+mn-lt"/>
              </a:rPr>
              <a:t> hela världen.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42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F052-2D9C-8D55-BED3-8FBA6BA6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>
                <a:latin typeface="Aptos"/>
              </a:rPr>
              <a:t>   </a:t>
            </a:r>
            <a:r>
              <a:rPr lang="en-US" sz="2000">
                <a:latin typeface="Aptos"/>
              </a:rPr>
              <a:t> </a:t>
            </a:r>
            <a:r>
              <a:rPr lang="en-US">
                <a:latin typeface="Aptos"/>
              </a:rPr>
              <a:t>((</a:t>
            </a:r>
            <a:r>
              <a:rPr lang="en-US" err="1">
                <a:latin typeface="Aptos"/>
              </a:rPr>
              <a:t>Roiga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fackta</a:t>
            </a:r>
            <a:r>
              <a:rPr lang="en-US">
                <a:latin typeface="Aptos"/>
              </a:rPr>
              <a:t>))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ECC2-C0C0-02CE-CEFB-E8FEDD23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>
                <a:latin typeface="Aptos"/>
              </a:rPr>
              <a:t>Och visade du att efter Einstein dog hans hjärnan blir delade in i många delar och några av den har fortfarande inte hittade. Has IQ är också 160. Jag vill vara IQ 160.</a:t>
            </a:r>
            <a:endParaRPr lang="en-US" sz="20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62183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AC9986F759C546B6D00C739072D14E" ma:contentTypeVersion="5" ma:contentTypeDescription="Skapa ett nytt dokument." ma:contentTypeScope="" ma:versionID="bf449275ac207263553d62e01b8c26c0">
  <xsd:schema xmlns:xsd="http://www.w3.org/2001/XMLSchema" xmlns:xs="http://www.w3.org/2001/XMLSchema" xmlns:p="http://schemas.microsoft.com/office/2006/metadata/properties" xmlns:ns2="46b5530c-6344-46aa-bfd8-94df43a184e4" targetNamespace="http://schemas.microsoft.com/office/2006/metadata/properties" ma:root="true" ma:fieldsID="e82faed4c12bf23853f98ed7a963ddb4" ns2:_="">
    <xsd:import namespace="46b5530c-6344-46aa-bfd8-94df43a184e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5530c-6344-46aa-bfd8-94df43a184e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6b5530c-6344-46aa-bfd8-94df43a184e4" xsi:nil="true"/>
  </documentManagement>
</p:properties>
</file>

<file path=customXml/itemProps1.xml><?xml version="1.0" encoding="utf-8"?>
<ds:datastoreItem xmlns:ds="http://schemas.openxmlformats.org/officeDocument/2006/customXml" ds:itemID="{F0CE7CB9-FB88-4218-98B7-81A1B6161F81}">
  <ds:schemaRefs>
    <ds:schemaRef ds:uri="46b5530c-6344-46aa-bfd8-94df43a184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65BE4C-DDCB-453B-B81C-3B1F36B07E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A1EE22-AB87-410F-A4F2-C620FCB40407}">
  <ds:schemaRefs>
    <ds:schemaRef ds:uri="46b5530c-6344-46aa-bfd8-94df43a184e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Albert Einstein</vt:lpstr>
      <vt:lpstr>((födes och liv))</vt:lpstr>
      <vt:lpstr>((Bra sak som han görde))</vt:lpstr>
      <vt:lpstr>    ((Roiga fackta))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2012-08-10T12:10:31Z</dcterms:created>
  <dcterms:modified xsi:type="dcterms:W3CDTF">2024-10-24T07:59:54Z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0x01010046AC9986F759C546B6D00C739072D14E</vt:lpwstr>
  </property>
</Properties>
</file>