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06AB883-113D-3AAF-70DF-B3E8223F5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0F4672C3-B548-7A1D-65DC-EC6AF2E93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D32C1F5-5D48-8AE6-6786-4B0D99B0B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57DE-B921-4BEC-9D15-044D3227D01E}" type="datetimeFigureOut">
              <a:rPr lang="sv-SE" smtClean="0"/>
              <a:t>2023-10-09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B50F692-D592-F087-FCA6-E93F90195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C024166-28BC-29B7-AA91-A801799F7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9573-D25A-41CA-9984-484A6A4C380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07864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4EB438C-83D3-D902-EC29-8C02862D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8B6F728-B34C-9D45-D4B0-7CC9CC790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4EF6EEC-5B30-3599-5D62-ACA3B1F0F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57DE-B921-4BEC-9D15-044D3227D01E}" type="datetimeFigureOut">
              <a:rPr lang="sv-SE" smtClean="0"/>
              <a:t>2023-10-09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D744866-8E00-5E27-31E0-43249D648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4BD2056-D010-5D42-6A15-5DB4D66D1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9573-D25A-41CA-9984-484A6A4C380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38546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F156A2C8-451E-37F8-4FC0-6B602767DD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235154D2-387C-2974-BC1B-F3C9FF6A04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38A7DF5-D84A-BC37-EDD8-5397C74B1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57DE-B921-4BEC-9D15-044D3227D01E}" type="datetimeFigureOut">
              <a:rPr lang="sv-SE" smtClean="0"/>
              <a:t>2023-10-09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8941281-AD81-179C-D4DD-813AC2E50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B5FFA5B-CBB7-7B5D-3A20-BC9D2D7EB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9573-D25A-41CA-9984-484A6A4C380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98846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7D78F4E-7732-9AAF-FC9E-11DBD07BD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8F4D3D5-C9EC-6ED4-7BF8-BC0807BDB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CADD7C3-C378-0A69-49C7-E9AF75E88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57DE-B921-4BEC-9D15-044D3227D01E}" type="datetimeFigureOut">
              <a:rPr lang="sv-SE" smtClean="0"/>
              <a:t>2023-10-09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8FA468D-F794-7D17-1250-1739F7E77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F0A86EC-F5CA-26AF-2FBF-848978BF7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9573-D25A-41CA-9984-484A6A4C380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73254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13E8345-42CD-9908-F80F-2FFC220D2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4030CD41-B378-27B4-E0CE-EA6127314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CDA5EF0-9877-B949-2A03-73791A42C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57DE-B921-4BEC-9D15-044D3227D01E}" type="datetimeFigureOut">
              <a:rPr lang="sv-SE" smtClean="0"/>
              <a:t>2023-10-09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179FBCD-19D2-6679-0A08-AEB85ADBA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47A9EDB-DE94-D7A1-3B84-C9081008A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9573-D25A-41CA-9984-484A6A4C380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42787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F232619-5188-125B-31E2-B6B2E9B9D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07528B4-4C0C-0974-886E-3B1FFE8343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50EA9970-7CD8-E72E-A621-86FEC1DC2B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2B816876-BAC9-A73F-F725-0AEE813B3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57DE-B921-4BEC-9D15-044D3227D01E}" type="datetimeFigureOut">
              <a:rPr lang="sv-SE" smtClean="0"/>
              <a:t>2023-10-09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B9814FD1-F699-522A-B660-A53710017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4FC0B68-5042-AE42-A3A7-5FE08FBFE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9573-D25A-41CA-9984-484A6A4C380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61286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C588B7C-8920-70EF-D4EA-3DC9751A7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86EB71CF-0DEB-A81F-9144-9CAEA8E64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64DE0634-A92C-8F02-2C6E-1B9ABADC5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AA619CDD-2473-CCE8-2718-6D61CB0614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A2A9014A-91BD-9B32-E513-0886DCD656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EED500B0-FCF8-FBE0-7547-02F81392F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57DE-B921-4BEC-9D15-044D3227D01E}" type="datetimeFigureOut">
              <a:rPr lang="sv-SE" smtClean="0"/>
              <a:t>2023-10-09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35C1A9EC-69D8-71D0-CE1B-7B65A1CF2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28F92FFD-F48D-4EAC-77BA-79D3DF323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9573-D25A-41CA-9984-484A6A4C380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0634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FCF6DFF-A831-190E-5439-64985767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7BDA695E-3949-CE1A-E24B-0F6E62D2A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57DE-B921-4BEC-9D15-044D3227D01E}" type="datetimeFigureOut">
              <a:rPr lang="sv-SE" smtClean="0"/>
              <a:t>2023-10-09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4D7C2D09-0E72-29B7-0DF6-34FD9C2D5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327E9824-4CA2-A08F-559C-53FA3409E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9573-D25A-41CA-9984-484A6A4C380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50391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FE036A4E-0C73-929E-FFEC-84D117D52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57DE-B921-4BEC-9D15-044D3227D01E}" type="datetimeFigureOut">
              <a:rPr lang="sv-SE" smtClean="0"/>
              <a:t>2023-10-09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CA61E436-B9B7-2C07-6748-B27301652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7BB27542-BB17-D4BE-464C-2A3909581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9573-D25A-41CA-9984-484A6A4C380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35062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015C92C-168F-6017-E23F-376F981A1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00742B4-1994-8D1B-B99F-69A85D8C5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8FB005FC-412A-1463-9224-45CAB79D8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152FCA0D-9AC1-5D91-DF24-7AF0C66E4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57DE-B921-4BEC-9D15-044D3227D01E}" type="datetimeFigureOut">
              <a:rPr lang="sv-SE" smtClean="0"/>
              <a:t>2023-10-09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B788AD4-32C5-970D-802E-6A2CB3251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45A47D51-18F7-78D9-F502-C2785404A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9573-D25A-41CA-9984-484A6A4C380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12579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6BA6AF2-DD65-1B3C-6979-FBCBBB7F2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DA7B3DFE-D04E-8154-1323-49EF2EEB73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3745C1E1-9313-589A-82FF-1C745E2DD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8D25E49F-65A7-7683-5B28-E9A0B1422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57DE-B921-4BEC-9D15-044D3227D01E}" type="datetimeFigureOut">
              <a:rPr lang="sv-SE" smtClean="0"/>
              <a:t>2023-10-09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F8842AF0-986C-F817-F854-1A9CAB6D1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476D0BAB-134E-B36F-BCF4-2852031B3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9573-D25A-41CA-9984-484A6A4C380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89613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76AE45E2-D238-7F0B-24CD-2B4C65533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E6C804B0-C199-FF34-7522-5F8C3ACC1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1D26753-0B0B-8F1F-3DC1-1F84A2DD67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657DE-B921-4BEC-9D15-044D3227D01E}" type="datetimeFigureOut">
              <a:rPr lang="sv-SE" smtClean="0"/>
              <a:t>2023-10-09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6325C4C-5B60-E420-AF3F-44B6957605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A29BB78-657A-B298-2ED1-0123B8B4D9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59573-D25A-41CA-9984-484A6A4C380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110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5A83E3C-FE67-EBB8-B4BA-8E4DB7D44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514" y="65920"/>
            <a:ext cx="7327037" cy="1390018"/>
          </a:xfrm>
        </p:spPr>
        <p:txBody>
          <a:bodyPr/>
          <a:lstStyle/>
          <a:p>
            <a:r>
              <a:rPr lang="sv-SE" dirty="0"/>
              <a:t>Om Axel Oxenstierna</a:t>
            </a:r>
          </a:p>
        </p:txBody>
      </p:sp>
      <p:pic>
        <p:nvPicPr>
          <p:cNvPr id="1026" name="Picture 2" descr="Utställningen Axel Oxenstierna | Eskilstuna Rekarne Rotaryklubb">
            <a:extLst>
              <a:ext uri="{FF2B5EF4-FFF2-40B4-BE49-F238E27FC236}">
                <a16:creationId xmlns:a16="http://schemas.microsoft.com/office/drawing/2014/main" id="{09A6A556-DFAA-AE2D-A704-7BE9EA0CC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7229" y="460253"/>
            <a:ext cx="3252417" cy="3944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0939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53B31BE-D698-AA77-772B-356B03B8DC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875113"/>
            <a:ext cx="9144000" cy="2387600"/>
          </a:xfrm>
        </p:spPr>
        <p:txBody>
          <a:bodyPr/>
          <a:lstStyle/>
          <a:p>
            <a:r>
              <a:rPr lang="sv-SE" dirty="0"/>
              <a:t>Vägarna under 1600-talet</a:t>
            </a:r>
          </a:p>
        </p:txBody>
      </p:sp>
    </p:spTree>
    <p:extLst>
      <p:ext uri="{BB962C8B-B14F-4D97-AF65-F5344CB8AC3E}">
        <p14:creationId xmlns:p14="http://schemas.microsoft.com/office/powerpoint/2010/main" val="2471572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DAC34A1-D9E0-3D30-8D59-ADFFFC1418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Källor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EB087CFB-5311-F52E-45F4-40141108FB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Läroboken ”Stormaktstiden” s 52-53</a:t>
            </a:r>
          </a:p>
        </p:txBody>
      </p:sp>
    </p:spTree>
    <p:extLst>
      <p:ext uri="{BB962C8B-B14F-4D97-AF65-F5344CB8AC3E}">
        <p14:creationId xmlns:p14="http://schemas.microsoft.com/office/powerpoint/2010/main" val="931121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A30625A59471474BA62A305AA01AE4D3" ma:contentTypeVersion="5" ma:contentTypeDescription="新建文档。" ma:contentTypeScope="" ma:versionID="f688ef8bf1ce8f958138b9ff5b6fd5db">
  <xsd:schema xmlns:xsd="http://www.w3.org/2001/XMLSchema" xmlns:xs="http://www.w3.org/2001/XMLSchema" xmlns:p="http://schemas.microsoft.com/office/2006/metadata/properties" xmlns:ns2="d67c6d24-b291-4e48-89af-16b5df183316" targetNamespace="http://schemas.microsoft.com/office/2006/metadata/properties" ma:root="true" ma:fieldsID="6e74e9e48bb1ee2dc321fadc3b71bf5c" ns2:_="">
    <xsd:import namespace="d67c6d24-b291-4e48-89af-16b5df183316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7c6d24-b291-4e48-89af-16b5df183316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d67c6d24-b291-4e48-89af-16b5df183316" xsi:nil="true"/>
  </documentManagement>
</p:properties>
</file>

<file path=customXml/itemProps1.xml><?xml version="1.0" encoding="utf-8"?>
<ds:datastoreItem xmlns:ds="http://schemas.openxmlformats.org/officeDocument/2006/customXml" ds:itemID="{A073C96F-B3B8-44B1-B233-111ACB0F1627}"/>
</file>

<file path=customXml/itemProps2.xml><?xml version="1.0" encoding="utf-8"?>
<ds:datastoreItem xmlns:ds="http://schemas.openxmlformats.org/officeDocument/2006/customXml" ds:itemID="{47709044-F43B-4557-A587-AF13DC9C8F71}"/>
</file>

<file path=customXml/itemProps3.xml><?xml version="1.0" encoding="utf-8"?>
<ds:datastoreItem xmlns:ds="http://schemas.openxmlformats.org/officeDocument/2006/customXml" ds:itemID="{C4CFF73A-FD77-44DA-8A55-5CD6EE91E3C4}"/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</Words>
  <Application>Microsoft Office PowerPoint</Application>
  <PresentationFormat>Bredbild</PresentationFormat>
  <Paragraphs>4</Paragraphs>
  <Slides>3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Office-tema</vt:lpstr>
      <vt:lpstr>Om Axel Oxenstierna</vt:lpstr>
      <vt:lpstr>Vägarna under 1600-talet</vt:lpstr>
      <vt:lpstr>Källor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 Axel Oxenstierna</dc:title>
  <dc:creator>Hannah Wrangel</dc:creator>
  <cp:lastModifiedBy>Hannah Wrangel</cp:lastModifiedBy>
  <cp:revision>1</cp:revision>
  <dcterms:created xsi:type="dcterms:W3CDTF">2023-10-09T09:57:29Z</dcterms:created>
  <dcterms:modified xsi:type="dcterms:W3CDTF">2023-10-09T09:59:44Z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0x010100A30625A59471474BA62A305AA01AE4D3</vt:lpwstr>
  </property>
</Properties>
</file>