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6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679-606A-4ABE-A865-1A3B144CF29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65F-CE77-486E-8172-BBFA778E32C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64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679-606A-4ABE-A865-1A3B144CF29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65F-CE77-486E-8172-BBFA778E32C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95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679-606A-4ABE-A865-1A3B144CF29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65F-CE77-486E-8172-BBFA778E32C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45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679-606A-4ABE-A865-1A3B144CF29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65F-CE77-486E-8172-BBFA778E32C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47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679-606A-4ABE-A865-1A3B144CF29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65F-CE77-486E-8172-BBFA778E32C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56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679-606A-4ABE-A865-1A3B144CF29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65F-CE77-486E-8172-BBFA778E32C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679-606A-4ABE-A865-1A3B144CF29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65F-CE77-486E-8172-BBFA778E32C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70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679-606A-4ABE-A865-1A3B144CF29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65F-CE77-486E-8172-BBFA778E32C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91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679-606A-4ABE-A865-1A3B144CF29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65F-CE77-486E-8172-BBFA778E32C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69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679-606A-4ABE-A865-1A3B144CF29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65F-CE77-486E-8172-BBFA778E32C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60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679-606A-4ABE-A865-1A3B144CF29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65F-CE77-486E-8172-BBFA778E32C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72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62679-606A-4ABE-A865-1A3B144CF29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ED65F-CE77-486E-8172-BBFA778E32C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87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4293096"/>
            <a:ext cx="6400800" cy="1752600"/>
          </a:xfrm>
        </p:spPr>
        <p:txBody>
          <a:bodyPr/>
          <a:lstStyle/>
          <a:p>
            <a:r>
              <a:rPr lang="zh-CN" altLang="en-US" dirty="0" smtClean="0"/>
              <a:t>组员：袁秉诚，孔静，石磊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692696"/>
            <a:ext cx="5184576" cy="32403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660232" y="2363396"/>
            <a:ext cx="115212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b="1" i="1" cap="none" spc="0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</a:t>
            </a:r>
            <a:endParaRPr lang="zh-CN" altLang="en-US" sz="9600" b="1" i="1" cap="none" spc="0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8688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79712" y="2551836"/>
            <a:ext cx="5184576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i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谢谢</a:t>
            </a:r>
            <a:r>
              <a:rPr lang="en-US" altLang="zh-CN" sz="6600" b="1" i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~</a:t>
            </a:r>
          </a:p>
          <a:p>
            <a:pPr algn="ctr"/>
            <a:r>
              <a:rPr lang="zh-CN" altLang="en-US" sz="6600" b="1" i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欢迎提问</a:t>
            </a:r>
          </a:p>
        </p:txBody>
      </p:sp>
    </p:spTree>
    <p:extLst>
      <p:ext uri="{BB962C8B-B14F-4D97-AF65-F5344CB8AC3E}">
        <p14:creationId xmlns:p14="http://schemas.microsoft.com/office/powerpoint/2010/main" val="121427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类图</a:t>
            </a:r>
            <a:endParaRPr lang="zh-CN" altLang="en-US" dirty="0"/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6408712" cy="5575834"/>
          </a:xfrm>
        </p:spPr>
      </p:pic>
    </p:spTree>
    <p:extLst>
      <p:ext uri="{BB962C8B-B14F-4D97-AF65-F5344CB8AC3E}">
        <p14:creationId xmlns:p14="http://schemas.microsoft.com/office/powerpoint/2010/main" val="408418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顺序图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96752"/>
            <a:ext cx="6696744" cy="5894204"/>
          </a:xfrm>
        </p:spPr>
      </p:pic>
    </p:spTree>
    <p:extLst>
      <p:ext uri="{BB962C8B-B14F-4D97-AF65-F5344CB8AC3E}">
        <p14:creationId xmlns:p14="http://schemas.microsoft.com/office/powerpoint/2010/main" val="300537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顺序图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类图</a:t>
            </a:r>
            <a:endParaRPr lang="zh-CN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04" y="1100000"/>
            <a:ext cx="4707049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029882"/>
            <a:ext cx="5976664" cy="382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108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顺序图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类图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3377565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386" y="1196752"/>
            <a:ext cx="5544616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160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顺序图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类图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7056784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06867"/>
            <a:ext cx="84963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2118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顺序图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类图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430370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2118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</a:t>
            </a:r>
            <a:r>
              <a:rPr lang="zh-CN" altLang="en-US" dirty="0" smtClean="0"/>
              <a:t>图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类图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7092280" cy="417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24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Night&amp;day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Welcome to night</a:t>
            </a:r>
          </a:p>
          <a:p>
            <a:r>
              <a:rPr lang="en-US" altLang="zh-CN" dirty="0" smtClean="0"/>
              <a:t>For</a:t>
            </a:r>
            <a:r>
              <a:rPr lang="zh-CN" altLang="en-US" dirty="0"/>
              <a:t> </a:t>
            </a:r>
            <a:r>
              <a:rPr lang="en-US" altLang="zh-CN" dirty="0" smtClean="0"/>
              <a:t>I = 1 to </a:t>
            </a:r>
            <a:r>
              <a:rPr lang="en-US" altLang="zh-CN" dirty="0" err="1" smtClean="0"/>
              <a:t>playnum</a:t>
            </a:r>
            <a:endParaRPr lang="en-US" altLang="zh-CN" dirty="0" smtClean="0"/>
          </a:p>
          <a:p>
            <a:pPr lvl="1"/>
            <a:r>
              <a:rPr lang="en-US" altLang="zh-CN" dirty="0"/>
              <a:t>Role[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dirty="0" smtClean="0"/>
              <a:t>action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Welcome to day</a:t>
            </a:r>
          </a:p>
          <a:p>
            <a:r>
              <a:rPr lang="en-US" altLang="zh-CN" dirty="0" smtClean="0"/>
              <a:t>For I = 1 to </a:t>
            </a:r>
            <a:r>
              <a:rPr lang="en-US" altLang="zh-CN" dirty="0" err="1" smtClean="0"/>
              <a:t>playnum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Role[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].speak</a:t>
            </a:r>
          </a:p>
          <a:p>
            <a:pPr lvl="1"/>
            <a:r>
              <a:rPr lang="en-US" altLang="zh-CN" dirty="0" smtClean="0"/>
              <a:t>Role[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].vote</a:t>
            </a:r>
          </a:p>
          <a:p>
            <a:pPr lvl="1"/>
            <a:r>
              <a:rPr lang="en-US" altLang="zh-CN" dirty="0" smtClean="0"/>
              <a:t>Vote()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750797"/>
            <a:ext cx="5040390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922409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71</Words>
  <Application>Microsoft Office PowerPoint</Application>
  <PresentationFormat>全屏显示(4:3)</PresentationFormat>
  <Paragraphs>22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1_Office 主题​​</vt:lpstr>
      <vt:lpstr>PowerPoint 演示文稿</vt:lpstr>
      <vt:lpstr>类图</vt:lpstr>
      <vt:lpstr>顺序图</vt:lpstr>
      <vt:lpstr>顺序图&amp;类图</vt:lpstr>
      <vt:lpstr>顺序图&amp;类图</vt:lpstr>
      <vt:lpstr>顺序图&amp;类图</vt:lpstr>
      <vt:lpstr>顺序图&amp;类图</vt:lpstr>
      <vt:lpstr>顺序图&amp;类图</vt:lpstr>
      <vt:lpstr>Night&amp;day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6</cp:revision>
  <dcterms:created xsi:type="dcterms:W3CDTF">2016-12-02T01:17:11Z</dcterms:created>
  <dcterms:modified xsi:type="dcterms:W3CDTF">2016-12-02T03:12:16Z</dcterms:modified>
</cp:coreProperties>
</file>