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F03-F432-4412-8C75-ADC99258B386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18C1-CD15-4C18-94F1-2A8042E5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2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818C1-CD15-4C18-94F1-2A8042E5A4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581128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袁秉诚，孔静，石磊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57762"/>
            <a:ext cx="5400600" cy="3375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12160" y="2780928"/>
            <a:ext cx="288032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final</a:t>
            </a:r>
            <a:endParaRPr lang="zh-CN" altLang="en-US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24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袁秉诚\Downloads\wolf_kill_classgraph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692696"/>
            <a:ext cx="9563100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重构类图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908720"/>
            <a:ext cx="5616624" cy="2736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2240" y="2368148"/>
            <a:ext cx="2232248" cy="129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266" y="4869160"/>
            <a:ext cx="8931222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0" y="1628800"/>
            <a:ext cx="3394720" cy="4680560"/>
          </a:xfrm>
        </p:spPr>
        <p:txBody>
          <a:bodyPr/>
          <a:lstStyle/>
          <a:p>
            <a:r>
              <a:rPr lang="zh-CN" altLang="en-US" dirty="0" smtClean="0"/>
              <a:t>法官</a:t>
            </a:r>
            <a:r>
              <a:rPr lang="en-US" altLang="zh-CN" dirty="0" smtClean="0"/>
              <a:t>-</a:t>
            </a:r>
            <a:r>
              <a:rPr lang="zh-CN" altLang="en-US" dirty="0" smtClean="0"/>
              <a:t>被观察者</a:t>
            </a:r>
            <a:endParaRPr lang="en-US" altLang="zh-CN" dirty="0" smtClean="0"/>
          </a:p>
          <a:p>
            <a:r>
              <a:rPr lang="zh-CN" altLang="en-US" dirty="0" smtClean="0"/>
              <a:t>玩家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观察者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r>
              <a:rPr lang="zh-CN" altLang="en-US" dirty="0" smtClean="0"/>
              <a:t>法官与玩家之间交流信息（投票，死讯，行动）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34" y="1484784"/>
            <a:ext cx="5184577" cy="538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75856" y="4103769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484784"/>
            <a:ext cx="2123728" cy="1117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212976"/>
            <a:ext cx="2123728" cy="89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75856" y="6296478"/>
            <a:ext cx="1224136" cy="372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9327" y="6394233"/>
            <a:ext cx="1008112" cy="186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7934" y="1600200"/>
            <a:ext cx="3988866" cy="4709160"/>
          </a:xfrm>
        </p:spPr>
        <p:txBody>
          <a:bodyPr/>
          <a:lstStyle/>
          <a:p>
            <a:r>
              <a:rPr lang="zh-CN" altLang="en-US" dirty="0" smtClean="0"/>
              <a:t>规则只有一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局游戏必须有规则且只能唯一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懒汉模式（单线程）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4446414" cy="40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3673498"/>
            <a:ext cx="1656184" cy="372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9065" y="4509120"/>
            <a:ext cx="1804142" cy="588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30340"/>
            <a:ext cx="8229600" cy="1827660"/>
          </a:xfrm>
        </p:spPr>
        <p:txBody>
          <a:bodyPr/>
          <a:lstStyle/>
          <a:p>
            <a:r>
              <a:rPr lang="zh-CN" altLang="en-US" dirty="0" smtClean="0"/>
              <a:t>多种角色</a:t>
            </a:r>
            <a:endParaRPr lang="en-US" altLang="zh-CN" dirty="0" smtClean="0"/>
          </a:p>
          <a:p>
            <a:r>
              <a:rPr lang="zh-CN" altLang="en-US" dirty="0" smtClean="0"/>
              <a:t>具体生成哪种需在过程中决定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createrole</a:t>
            </a:r>
            <a:r>
              <a:rPr lang="zh-CN" altLang="en-US" dirty="0" smtClean="0"/>
              <a:t>里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717395" cy="390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084168" y="1268760"/>
            <a:ext cx="2448272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4307332"/>
            <a:ext cx="6984776" cy="633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4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zh-CN" altLang="en-US" dirty="0" smtClean="0"/>
              <a:t>这些设计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不适合的：</a:t>
            </a:r>
            <a:endParaRPr lang="en-US" altLang="zh-CN" dirty="0" smtClean="0"/>
          </a:p>
          <a:p>
            <a:r>
              <a:rPr lang="zh-CN" altLang="en-US" dirty="0" smtClean="0"/>
              <a:t>代理</a:t>
            </a:r>
            <a:r>
              <a:rPr lang="zh-CN" altLang="en-US" dirty="0" smtClean="0"/>
              <a:t>模式（直接访问即可，无需代理）</a:t>
            </a:r>
            <a:endParaRPr lang="en-US" altLang="zh-CN" dirty="0" smtClean="0"/>
          </a:p>
          <a:p>
            <a:r>
              <a:rPr lang="zh-CN" altLang="en-US" dirty="0"/>
              <a:t>适配器</a:t>
            </a:r>
            <a:r>
              <a:rPr lang="zh-CN" altLang="en-US" dirty="0" smtClean="0"/>
              <a:t>模式（不存在已有接口与需要接口不兼容）</a:t>
            </a:r>
            <a:endParaRPr lang="en-US" altLang="zh-CN" dirty="0" smtClean="0"/>
          </a:p>
          <a:p>
            <a:r>
              <a:rPr lang="zh-CN" altLang="en-US" dirty="0"/>
              <a:t>享元</a:t>
            </a:r>
            <a:r>
              <a:rPr lang="zh-CN" altLang="en-US" dirty="0" smtClean="0"/>
              <a:t>模式（没有大量细粒度对象）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</a:t>
            </a:r>
            <a:r>
              <a:rPr lang="zh-CN" altLang="en-US" dirty="0" smtClean="0"/>
              <a:t>使用的：</a:t>
            </a:r>
            <a:endParaRPr lang="en-US" altLang="zh-CN" dirty="0" smtClean="0"/>
          </a:p>
          <a:p>
            <a:r>
              <a:rPr lang="zh-CN" altLang="en-US" dirty="0" smtClean="0"/>
              <a:t>策略模式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多种规则切换（屠边，屠城）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4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72816"/>
            <a:ext cx="8229600" cy="47091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49829" y="2348880"/>
            <a:ext cx="4112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</a:t>
            </a:r>
            <a:r>
              <a:rPr lang="en-US" altLang="zh-CN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~~~</a:t>
            </a:r>
            <a:endParaRPr lang="zh-CN" alt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81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741</TotalTime>
  <Words>137</Words>
  <Application>Microsoft Office PowerPoint</Application>
  <PresentationFormat>全屏显示(4:3)</PresentationFormat>
  <Paragraphs>30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顶峰</vt:lpstr>
      <vt:lpstr>PowerPoint 演示文稿</vt:lpstr>
      <vt:lpstr>重构类图</vt:lpstr>
      <vt:lpstr>观察者模式</vt:lpstr>
      <vt:lpstr>单例模式</vt:lpstr>
      <vt:lpstr>工厂模式</vt:lpstr>
      <vt:lpstr>为什么使用这些设计模式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ybc_np</dc:creator>
  <cp:lastModifiedBy>Windows 用户</cp:lastModifiedBy>
  <cp:revision>9</cp:revision>
  <dcterms:created xsi:type="dcterms:W3CDTF">2017-01-05T14:49:22Z</dcterms:created>
  <dcterms:modified xsi:type="dcterms:W3CDTF">2017-01-06T06:26:19Z</dcterms:modified>
</cp:coreProperties>
</file>