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76" r:id="rId10"/>
    <p:sldId id="266" r:id="rId11"/>
    <p:sldId id="278" r:id="rId12"/>
    <p:sldId id="267" r:id="rId13"/>
    <p:sldId id="277" r:id="rId14"/>
    <p:sldId id="269" r:id="rId15"/>
    <p:sldId id="271" r:id="rId16"/>
    <p:sldId id="27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555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679-606A-4ABE-A865-1A3B144CF291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65F-CE77-486E-8172-BBFA778E32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04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679-606A-4ABE-A865-1A3B144CF291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65F-CE77-486E-8172-BBFA778E32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14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679-606A-4ABE-A865-1A3B144CF291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65F-CE77-486E-8172-BBFA778E32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13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679-606A-4ABE-A865-1A3B144CF291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65F-CE77-486E-8172-BBFA778E32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52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679-606A-4ABE-A865-1A3B144CF291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65F-CE77-486E-8172-BBFA778E32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33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679-606A-4ABE-A865-1A3B144CF291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65F-CE77-486E-8172-BBFA778E32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98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679-606A-4ABE-A865-1A3B144CF291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65F-CE77-486E-8172-BBFA778E32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17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679-606A-4ABE-A865-1A3B144CF291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65F-CE77-486E-8172-BBFA778E32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16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679-606A-4ABE-A865-1A3B144CF291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65F-CE77-486E-8172-BBFA778E32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23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679-606A-4ABE-A865-1A3B144CF291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65F-CE77-486E-8172-BBFA778E32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4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679-606A-4ABE-A865-1A3B144CF291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65F-CE77-486E-8172-BBFA778E32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86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62679-606A-4ABE-A865-1A3B144CF291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ED65F-CE77-486E-8172-BBFA778E32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62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4293096"/>
            <a:ext cx="6400800" cy="1752600"/>
          </a:xfrm>
        </p:spPr>
        <p:txBody>
          <a:bodyPr/>
          <a:lstStyle/>
          <a:p>
            <a:r>
              <a:rPr lang="zh-CN" altLang="en-US" dirty="0"/>
              <a:t>组员：袁秉诚，孔静，石磊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692696"/>
            <a:ext cx="5184576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660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法官交互</a:t>
            </a:r>
          </a:p>
        </p:txBody>
      </p:sp>
      <p:pic>
        <p:nvPicPr>
          <p:cNvPr id="11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027661"/>
            <a:ext cx="6012160" cy="3757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31840" y="4301480"/>
            <a:ext cx="1331640" cy="17543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3" name="肘形连接符 12"/>
          <p:cNvCxnSpPr>
            <a:stCxn id="12" idx="1"/>
          </p:cNvCxnSpPr>
          <p:nvPr/>
        </p:nvCxnSpPr>
        <p:spPr>
          <a:xfrm rot="10800000">
            <a:off x="539552" y="3027661"/>
            <a:ext cx="2592288" cy="2150982"/>
          </a:xfrm>
          <a:prstGeom prst="bentConnector3">
            <a:avLst>
              <a:gd name="adj1" fmla="val 100391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53977"/>
              </p:ext>
            </p:extLst>
          </p:nvPr>
        </p:nvGraphicFramePr>
        <p:xfrm>
          <a:off x="83840" y="1151013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分配角色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通知角色行动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组织发言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组织投票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通知死亡信息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258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231" y="1700808"/>
            <a:ext cx="4029104" cy="12811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72" y="1600200"/>
            <a:ext cx="4067205" cy="459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0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角色功能</a:t>
            </a:r>
          </a:p>
        </p:txBody>
      </p:sp>
      <p:graphicFrame>
        <p:nvGraphicFramePr>
          <p:cNvPr id="17" name="内容占位符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663135"/>
              </p:ext>
            </p:extLst>
          </p:nvPr>
        </p:nvGraphicFramePr>
        <p:xfrm>
          <a:off x="354358" y="1412775"/>
          <a:ext cx="1337321" cy="2160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61">
                <a:tc>
                  <a:txBody>
                    <a:bodyPr/>
                    <a:lstStyle/>
                    <a:p>
                      <a:r>
                        <a:rPr lang="zh-CN" altLang="en-US" dirty="0"/>
                        <a:t>狼人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1">
                <a:tc>
                  <a:txBody>
                    <a:bodyPr/>
                    <a:lstStyle/>
                    <a:p>
                      <a:r>
                        <a:rPr lang="zh-CN" altLang="en-US" dirty="0"/>
                        <a:t>预言家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1">
                <a:tc>
                  <a:txBody>
                    <a:bodyPr/>
                    <a:lstStyle/>
                    <a:p>
                      <a:r>
                        <a:rPr lang="zh-CN" altLang="en-US" dirty="0"/>
                        <a:t>女巫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1">
                <a:tc>
                  <a:txBody>
                    <a:bodyPr/>
                    <a:lstStyle/>
                    <a:p>
                      <a:r>
                        <a:rPr lang="zh-CN" altLang="en-US" dirty="0"/>
                        <a:t>猎人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153" y="3717032"/>
            <a:ext cx="5025549" cy="31409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44408" y="4581128"/>
            <a:ext cx="954832" cy="17543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7" name="肘形连接符 6"/>
          <p:cNvCxnSpPr>
            <a:stCxn id="6" idx="1"/>
          </p:cNvCxnSpPr>
          <p:nvPr/>
        </p:nvCxnSpPr>
        <p:spPr>
          <a:xfrm rot="10800000">
            <a:off x="827584" y="3573019"/>
            <a:ext cx="7416824" cy="1885273"/>
          </a:xfrm>
          <a:prstGeom prst="bentConnector3">
            <a:avLst>
              <a:gd name="adj1" fmla="val 100098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683971"/>
              </p:ext>
            </p:extLst>
          </p:nvPr>
        </p:nvGraphicFramePr>
        <p:xfrm>
          <a:off x="2555776" y="1340768"/>
          <a:ext cx="93186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r>
                        <a:rPr lang="zh-CN" altLang="en-US" dirty="0"/>
                        <a:t>讨论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投票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直接箭头连接符 19"/>
          <p:cNvCxnSpPr>
            <a:endCxn id="18" idx="1"/>
          </p:cNvCxnSpPr>
          <p:nvPr/>
        </p:nvCxnSpPr>
        <p:spPr>
          <a:xfrm>
            <a:off x="1691680" y="1700808"/>
            <a:ext cx="864096" cy="8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691680" y="2204864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95936" y="198884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验人</a:t>
            </a: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734817"/>
              </p:ext>
            </p:extLst>
          </p:nvPr>
        </p:nvGraphicFramePr>
        <p:xfrm>
          <a:off x="2627694" y="2564904"/>
          <a:ext cx="9361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解药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毒药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直接箭头连接符 25"/>
          <p:cNvCxnSpPr>
            <a:endCxn id="24" idx="1"/>
          </p:cNvCxnSpPr>
          <p:nvPr/>
        </p:nvCxnSpPr>
        <p:spPr>
          <a:xfrm>
            <a:off x="1691680" y="2708920"/>
            <a:ext cx="936014" cy="226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691680" y="3284984"/>
            <a:ext cx="864096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55776" y="371703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枪杀</a:t>
            </a:r>
          </a:p>
        </p:txBody>
      </p:sp>
    </p:spTree>
    <p:extLst>
      <p:ext uri="{BB962C8B-B14F-4D97-AF65-F5344CB8AC3E}">
        <p14:creationId xmlns:p14="http://schemas.microsoft.com/office/powerpoint/2010/main" val="4265249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231" y="1700808"/>
            <a:ext cx="4029104" cy="12811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72" y="1600200"/>
            <a:ext cx="4067205" cy="459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63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发言</a:t>
            </a:r>
            <a:r>
              <a:rPr lang="en-US" altLang="zh-CN" dirty="0"/>
              <a:t>&amp;</a:t>
            </a:r>
            <a:r>
              <a:rPr lang="zh-CN" altLang="en-US" dirty="0"/>
              <a:t>投票</a:t>
            </a:r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817826"/>
              </p:ext>
            </p:extLst>
          </p:nvPr>
        </p:nvGraphicFramePr>
        <p:xfrm>
          <a:off x="359531" y="2636913"/>
          <a:ext cx="792088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r>
                        <a:rPr lang="zh-CN" altLang="en-US" dirty="0"/>
                        <a:t>发言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027661"/>
            <a:ext cx="6012160" cy="37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27984" y="4301480"/>
            <a:ext cx="2375756" cy="17543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6" name="肘形连接符 5"/>
          <p:cNvCxnSpPr>
            <a:stCxn id="5" idx="1"/>
          </p:cNvCxnSpPr>
          <p:nvPr/>
        </p:nvCxnSpPr>
        <p:spPr>
          <a:xfrm rot="10800000">
            <a:off x="755576" y="3212977"/>
            <a:ext cx="3672408" cy="1965667"/>
          </a:xfrm>
          <a:prstGeom prst="bentConnector3">
            <a:avLst>
              <a:gd name="adj1" fmla="val 100194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03740" y="4301481"/>
            <a:ext cx="1340278" cy="17543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5" name="肘形连接符 14"/>
          <p:cNvCxnSpPr>
            <a:stCxn id="14" idx="1"/>
          </p:cNvCxnSpPr>
          <p:nvPr/>
        </p:nvCxnSpPr>
        <p:spPr>
          <a:xfrm rot="10800000">
            <a:off x="4644008" y="2636912"/>
            <a:ext cx="2159732" cy="2541732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22790"/>
              </p:ext>
            </p:extLst>
          </p:nvPr>
        </p:nvGraphicFramePr>
        <p:xfrm>
          <a:off x="4211960" y="2266072"/>
          <a:ext cx="7920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投票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566158"/>
              </p:ext>
            </p:extLst>
          </p:nvPr>
        </p:nvGraphicFramePr>
        <p:xfrm>
          <a:off x="1231863" y="2100457"/>
          <a:ext cx="13681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警长竞选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遗言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顺序发言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929344"/>
              </p:ext>
            </p:extLst>
          </p:nvPr>
        </p:nvGraphicFramePr>
        <p:xfrm>
          <a:off x="5051884" y="1848120"/>
          <a:ext cx="1751856" cy="779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9584">
                <a:tc>
                  <a:txBody>
                    <a:bodyPr/>
                    <a:lstStyle/>
                    <a:p>
                      <a:r>
                        <a:rPr lang="zh-CN" altLang="en-US" dirty="0"/>
                        <a:t>警长投票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584">
                <a:tc>
                  <a:txBody>
                    <a:bodyPr/>
                    <a:lstStyle/>
                    <a:p>
                      <a:r>
                        <a:rPr lang="zh-CN" altLang="en-US" dirty="0"/>
                        <a:t>流放投票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665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结果显示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显示哪个阵营获得胜利，并回到准备页面（系统登录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90822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126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设计目的</a:t>
            </a:r>
            <a:r>
              <a:rPr lang="en-US" altLang="zh-CN" dirty="0"/>
              <a:t>&amp;</a:t>
            </a:r>
            <a:r>
              <a:rPr lang="zh-CN" altLang="en-US" dirty="0"/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狼人杀游戏越来越流行</a:t>
            </a:r>
            <a:endParaRPr lang="en-US" altLang="zh-CN" dirty="0"/>
          </a:p>
          <a:p>
            <a:r>
              <a:rPr lang="zh-CN" altLang="en-US" dirty="0"/>
              <a:t>没有一个很强大的能支持多功能的狼人杀平台</a:t>
            </a:r>
            <a:endParaRPr lang="en-US" altLang="zh-CN" dirty="0"/>
          </a:p>
          <a:p>
            <a:r>
              <a:rPr lang="zh-CN" altLang="en-US" dirty="0"/>
              <a:t>完成作业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7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类似于杀人游戏</a:t>
            </a:r>
            <a:endParaRPr lang="en-US" altLang="zh-CN" dirty="0"/>
          </a:p>
          <a:p>
            <a:r>
              <a:rPr lang="en-US" altLang="zh-CN" dirty="0"/>
              <a:t>8-18</a:t>
            </a:r>
            <a:r>
              <a:rPr lang="zh-CN" altLang="en-US" dirty="0"/>
              <a:t>人参与</a:t>
            </a:r>
            <a:endParaRPr lang="en-US" altLang="zh-CN" dirty="0"/>
          </a:p>
          <a:p>
            <a:r>
              <a:rPr lang="zh-CN" altLang="en-US" dirty="0"/>
              <a:t>语言描述推动的、较量口才和分析判断能力的策略类桌面游戏</a:t>
            </a:r>
          </a:p>
        </p:txBody>
      </p:sp>
    </p:spTree>
    <p:extLst>
      <p:ext uri="{BB962C8B-B14F-4D97-AF65-F5344CB8AC3E}">
        <p14:creationId xmlns:p14="http://schemas.microsoft.com/office/powerpoint/2010/main" val="293242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两大阵营：狼人</a:t>
            </a:r>
            <a:r>
              <a:rPr lang="en-US" altLang="zh-CN" dirty="0"/>
              <a:t>-</a:t>
            </a:r>
            <a:r>
              <a:rPr lang="zh-CN" altLang="en-US" dirty="0"/>
              <a:t>好人（法官）</a:t>
            </a:r>
            <a:endParaRPr lang="en-US" altLang="zh-CN" dirty="0"/>
          </a:p>
          <a:p>
            <a:r>
              <a:rPr lang="zh-CN" altLang="en-US" dirty="0"/>
              <a:t>胜利条件</a:t>
            </a:r>
            <a:endParaRPr lang="en-US" altLang="zh-CN" dirty="0"/>
          </a:p>
          <a:p>
            <a:r>
              <a:rPr lang="zh-CN" altLang="en-US" dirty="0"/>
              <a:t>功能角色：预言家，女巫，猎人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扩展功能：警长，其他功能角色，屠边</a:t>
            </a:r>
            <a:r>
              <a:rPr lang="en-US" altLang="zh-CN" dirty="0"/>
              <a:t>/</a:t>
            </a:r>
            <a:r>
              <a:rPr lang="zh-CN" altLang="en-US" dirty="0"/>
              <a:t>屠城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165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分配身份</a:t>
            </a:r>
            <a:endParaRPr lang="en-US" altLang="zh-CN" dirty="0"/>
          </a:p>
          <a:p>
            <a:r>
              <a:rPr lang="zh-CN" altLang="en-US" dirty="0"/>
              <a:t>夜晚</a:t>
            </a:r>
            <a:endParaRPr lang="en-US" altLang="zh-CN" dirty="0"/>
          </a:p>
          <a:p>
            <a:pPr lvl="1"/>
            <a:r>
              <a:rPr lang="zh-CN" altLang="en-US" dirty="0"/>
              <a:t>按角色身份轮流行动</a:t>
            </a:r>
            <a:endParaRPr lang="en-US" altLang="zh-CN" dirty="0"/>
          </a:p>
          <a:p>
            <a:r>
              <a:rPr lang="zh-CN" altLang="en-US" dirty="0"/>
              <a:t>白天</a:t>
            </a:r>
            <a:endParaRPr lang="en-US" altLang="zh-CN" dirty="0"/>
          </a:p>
          <a:p>
            <a:pPr lvl="1"/>
            <a:r>
              <a:rPr lang="zh-CN" altLang="en-US" dirty="0"/>
              <a:t>宣布死亡信息，遗言</a:t>
            </a:r>
            <a:endParaRPr lang="en-US" altLang="zh-CN" dirty="0"/>
          </a:p>
          <a:p>
            <a:pPr lvl="1"/>
            <a:r>
              <a:rPr lang="zh-CN" altLang="en-US" dirty="0"/>
              <a:t>发言</a:t>
            </a:r>
            <a:endParaRPr lang="en-US" altLang="zh-CN" dirty="0"/>
          </a:p>
          <a:p>
            <a:pPr lvl="1"/>
            <a:r>
              <a:rPr lang="zh-CN" altLang="en-US" dirty="0"/>
              <a:t>投票</a:t>
            </a:r>
            <a:endParaRPr lang="en-US" altLang="zh-CN" dirty="0"/>
          </a:p>
          <a:p>
            <a:r>
              <a:rPr lang="zh-CN" altLang="en-US" dirty="0"/>
              <a:t>再次进入夜晚，重复直到一方达成胜利条件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808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231" y="1700808"/>
            <a:ext cx="4029104" cy="12811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72" y="1600200"/>
            <a:ext cx="4067205" cy="459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1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系统登录</a:t>
            </a:r>
            <a:r>
              <a:rPr lang="en-US" altLang="zh-CN" dirty="0"/>
              <a:t>1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834359"/>
              </p:ext>
            </p:extLst>
          </p:nvPr>
        </p:nvGraphicFramePr>
        <p:xfrm>
          <a:off x="457199" y="1600200"/>
          <a:ext cx="3074793" cy="4455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13878"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用户登录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3878"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创建房间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3878"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进入房间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3878"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退出游戏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2955544" y="3273321"/>
            <a:ext cx="284059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796136" y="2636912"/>
            <a:ext cx="316835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制定规则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68950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系统登录</a:t>
            </a:r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100400"/>
            <a:ext cx="6012160" cy="3757600"/>
          </a:xfr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234325"/>
              </p:ext>
            </p:extLst>
          </p:nvPr>
        </p:nvGraphicFramePr>
        <p:xfrm>
          <a:off x="755576" y="1628800"/>
          <a:ext cx="2952328" cy="1224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r>
                        <a:rPr lang="zh-CN" altLang="en-US" dirty="0"/>
                        <a:t>开始游戏（准备）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zh-CN" altLang="en-US" dirty="0"/>
                        <a:t>离开游戏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752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231" y="1700808"/>
            <a:ext cx="4029104" cy="12811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72" y="1600200"/>
            <a:ext cx="4067205" cy="459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79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208</Words>
  <Application>Microsoft Office PowerPoint</Application>
  <PresentationFormat>全屏显示(4:3)</PresentationFormat>
  <Paragraphs>82</Paragraphs>
  <Slides>16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宋体</vt:lpstr>
      <vt:lpstr>Arial</vt:lpstr>
      <vt:lpstr>Calibri</vt:lpstr>
      <vt:lpstr>Office 主题​​</vt:lpstr>
      <vt:lpstr>PowerPoint 演示文稿</vt:lpstr>
      <vt:lpstr>设计目的&amp;背景</vt:lpstr>
      <vt:lpstr>游戏介绍</vt:lpstr>
      <vt:lpstr>游戏规则</vt:lpstr>
      <vt:lpstr>游戏流程</vt:lpstr>
      <vt:lpstr>需求分析</vt:lpstr>
      <vt:lpstr>系统登录1</vt:lpstr>
      <vt:lpstr>系统登录2</vt:lpstr>
      <vt:lpstr>需求分析</vt:lpstr>
      <vt:lpstr>法官交互</vt:lpstr>
      <vt:lpstr>需求分析</vt:lpstr>
      <vt:lpstr>角色功能</vt:lpstr>
      <vt:lpstr>需求分析</vt:lpstr>
      <vt:lpstr>发言&amp;投票</vt:lpstr>
      <vt:lpstr>结果显示</vt:lpstr>
      <vt:lpstr>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12^_^</cp:lastModifiedBy>
  <cp:revision>10</cp:revision>
  <dcterms:created xsi:type="dcterms:W3CDTF">2016-10-21T01:00:46Z</dcterms:created>
  <dcterms:modified xsi:type="dcterms:W3CDTF">2016-10-21T06:47:57Z</dcterms:modified>
</cp:coreProperties>
</file>