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91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9" autoAdjust="0"/>
    <p:restoredTop sz="94660"/>
  </p:normalViewPr>
  <p:slideViewPr>
    <p:cSldViewPr snapToGrid="0">
      <p:cViewPr varScale="1">
        <p:scale>
          <a:sx n="72" d="100"/>
          <a:sy n="72" d="100"/>
        </p:scale>
        <p:origin x="126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BA243-C78E-449B-817F-086535C8F0F0}" type="datetimeFigureOut">
              <a:rPr lang="zh-CN" altLang="en-US" smtClean="0"/>
              <a:t>2016/11/9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9176E-F8E5-42E4-9472-7E098CDA03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3751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BA243-C78E-449B-817F-086535C8F0F0}" type="datetimeFigureOut">
              <a:rPr lang="zh-CN" altLang="en-US" smtClean="0"/>
              <a:t>2016/11/9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9176E-F8E5-42E4-9472-7E098CDA03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1120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BA243-C78E-449B-817F-086535C8F0F0}" type="datetimeFigureOut">
              <a:rPr lang="zh-CN" altLang="en-US" smtClean="0"/>
              <a:t>2016/11/9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9176E-F8E5-42E4-9472-7E098CDA03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66981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BA243-C78E-449B-817F-086535C8F0F0}" type="datetimeFigureOut">
              <a:rPr lang="zh-CN" altLang="en-US" smtClean="0"/>
              <a:t>2016/11/9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9176E-F8E5-42E4-9472-7E098CDA033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310053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BA243-C78E-449B-817F-086535C8F0F0}" type="datetimeFigureOut">
              <a:rPr lang="zh-CN" altLang="en-US" smtClean="0"/>
              <a:t>2016/11/9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9176E-F8E5-42E4-9472-7E098CDA03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91043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BA243-C78E-449B-817F-086535C8F0F0}" type="datetimeFigureOut">
              <a:rPr lang="zh-CN" altLang="en-US" smtClean="0"/>
              <a:t>2016/11/9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9176E-F8E5-42E4-9472-7E098CDA03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12322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BA243-C78E-449B-817F-086535C8F0F0}" type="datetimeFigureOut">
              <a:rPr lang="zh-CN" altLang="en-US" smtClean="0"/>
              <a:t>2016/11/9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9176E-F8E5-42E4-9472-7E098CDA03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9010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BA243-C78E-449B-817F-086535C8F0F0}" type="datetimeFigureOut">
              <a:rPr lang="zh-CN" altLang="en-US" smtClean="0"/>
              <a:t>2016/11/9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9176E-F8E5-42E4-9472-7E098CDA03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59192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BA243-C78E-449B-817F-086535C8F0F0}" type="datetimeFigureOut">
              <a:rPr lang="zh-CN" altLang="en-US" smtClean="0"/>
              <a:t>2016/11/9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9176E-F8E5-42E4-9472-7E098CDA03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7017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BA243-C78E-449B-817F-086535C8F0F0}" type="datetimeFigureOut">
              <a:rPr lang="zh-CN" altLang="en-US" smtClean="0"/>
              <a:t>2016/11/9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9176E-F8E5-42E4-9472-7E098CDA03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8960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BA243-C78E-449B-817F-086535C8F0F0}" type="datetimeFigureOut">
              <a:rPr lang="zh-CN" altLang="en-US" smtClean="0"/>
              <a:t>2016/11/9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9176E-F8E5-42E4-9472-7E098CDA03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1081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BA243-C78E-449B-817F-086535C8F0F0}" type="datetimeFigureOut">
              <a:rPr lang="zh-CN" altLang="en-US" smtClean="0"/>
              <a:t>2016/11/9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9176E-F8E5-42E4-9472-7E098CDA03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6471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BA243-C78E-449B-817F-086535C8F0F0}" type="datetimeFigureOut">
              <a:rPr lang="zh-CN" altLang="en-US" smtClean="0"/>
              <a:t>2016/11/9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9176E-F8E5-42E4-9472-7E098CDA03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4618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BA243-C78E-449B-817F-086535C8F0F0}" type="datetimeFigureOut">
              <a:rPr lang="zh-CN" altLang="en-US" smtClean="0"/>
              <a:t>2016/11/9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9176E-F8E5-42E4-9472-7E098CDA03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3585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BA243-C78E-449B-817F-086535C8F0F0}" type="datetimeFigureOut">
              <a:rPr lang="zh-CN" altLang="en-US" smtClean="0"/>
              <a:t>2016/11/9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9176E-F8E5-42E4-9472-7E098CDA03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1412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BA243-C78E-449B-817F-086535C8F0F0}" type="datetimeFigureOut">
              <a:rPr lang="zh-CN" altLang="en-US" smtClean="0"/>
              <a:t>2016/11/9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9176E-F8E5-42E4-9472-7E098CDA03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352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BA243-C78E-449B-817F-086535C8F0F0}" type="datetimeFigureOut">
              <a:rPr lang="zh-CN" altLang="en-US" smtClean="0"/>
              <a:t>2016/11/9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9176E-F8E5-42E4-9472-7E098CDA03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9515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61BA243-C78E-449B-817F-086535C8F0F0}" type="datetimeFigureOut">
              <a:rPr lang="zh-CN" altLang="en-US" smtClean="0"/>
              <a:t>2016/11/9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59176E-F8E5-42E4-9472-7E098CDA03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12464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  <p:sldLayoutId id="2147483804" r:id="rId13"/>
    <p:sldLayoutId id="2147483805" r:id="rId14"/>
    <p:sldLayoutId id="2147483806" r:id="rId15"/>
    <p:sldLayoutId id="2147483807" r:id="rId16"/>
    <p:sldLayoutId id="2147483808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Project 4 Design Review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zh-CN" dirty="0"/>
              <a:t>孔静 尚耔彤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2676" y="359953"/>
            <a:ext cx="8685794" cy="1400530"/>
          </a:xfrm>
        </p:spPr>
        <p:txBody>
          <a:bodyPr/>
          <a:lstStyle/>
          <a:p>
            <a:r>
              <a:rPr lang="en-US" altLang="zh-CN" dirty="0"/>
              <a:t>What is spawn? and What to do</a:t>
            </a:r>
            <a:r>
              <a:rPr lang="zh-CN" altLang="en-US" dirty="0"/>
              <a:t>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48185" y="1853248"/>
            <a:ext cx="7892231" cy="4195481"/>
          </a:xfrm>
        </p:spPr>
        <p:txBody>
          <a:bodyPr>
            <a:normAutofit fontScale="90000" lnSpcReduction="10000"/>
          </a:bodyPr>
          <a:lstStyle/>
          <a:p>
            <a:r>
              <a:rPr lang="en-US" altLang="zh-CN" sz="2400" dirty="0"/>
              <a:t>Spawn</a:t>
            </a:r>
            <a:r>
              <a:rPr lang="zh-CN" altLang="en-US" sz="2400" dirty="0"/>
              <a:t>是一个系统调用，要根据传入的参数找到对应文件的程序，将之加载到内存中并使其就绪。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 err="1"/>
              <a:t>pid_t</a:t>
            </a:r>
            <a:r>
              <a:rPr lang="en-US" altLang="zh-CN" sz="2400" dirty="0"/>
              <a:t> spawn(</a:t>
            </a:r>
            <a:r>
              <a:rPr lang="en-US" altLang="zh-CN" sz="2400" dirty="0" err="1"/>
              <a:t>const</a:t>
            </a:r>
            <a:r>
              <a:rPr lang="en-US" altLang="zh-CN" sz="2400" dirty="0"/>
              <a:t> char *filename);</a:t>
            </a:r>
          </a:p>
          <a:p>
            <a:r>
              <a:rPr lang="en-US" altLang="zh-CN" sz="2400" dirty="0"/>
              <a:t>Start a new process from the given name.</a:t>
            </a:r>
          </a:p>
          <a:p>
            <a:r>
              <a:rPr lang="en-US" altLang="zh-CN" sz="2400" dirty="0"/>
              <a:t>If the process name could not be found, return -1.</a:t>
            </a:r>
          </a:p>
          <a:p>
            <a:r>
              <a:rPr lang="en-US" altLang="zh-CN" sz="2400" dirty="0"/>
              <a:t>If the process table is full, return -2.</a:t>
            </a:r>
          </a:p>
          <a:p>
            <a:r>
              <a:rPr lang="en-US" altLang="zh-CN" sz="2400" dirty="0"/>
              <a:t>If successful, return the PID of the new process.</a:t>
            </a:r>
          </a:p>
          <a:p>
            <a:r>
              <a:rPr lang="en-US" altLang="zh-CN" sz="2400" dirty="0"/>
              <a:t>Use “process </a:t>
            </a:r>
            <a:r>
              <a:rPr lang="en-US" altLang="zh-CN" sz="2400" dirty="0" err="1"/>
              <a:t>ramdisk_find</a:t>
            </a:r>
            <a:r>
              <a:rPr lang="en-US" altLang="zh-CN" sz="2400" dirty="0"/>
              <a:t>(</a:t>
            </a:r>
            <a:r>
              <a:rPr lang="en-US" altLang="zh-CN" sz="2400" dirty="0" err="1"/>
              <a:t>const</a:t>
            </a:r>
            <a:r>
              <a:rPr lang="en-US" altLang="zh-CN" sz="2400" dirty="0"/>
              <a:t> char* filename)”</a:t>
            </a:r>
          </a:p>
          <a:p>
            <a:r>
              <a:rPr lang="en-US" altLang="zh-CN" sz="2400" dirty="0"/>
              <a:t>•PID •Stack •Entry point: </a:t>
            </a:r>
            <a:r>
              <a:rPr lang="en-US" altLang="zh-CN" sz="2400" dirty="0" err="1"/>
              <a:t>ramdisk</a:t>
            </a:r>
            <a:r>
              <a:rPr lang="en-US" altLang="zh-CN" sz="2400" dirty="0"/>
              <a:t> •PCB initialization</a:t>
            </a:r>
          </a:p>
          <a:p>
            <a:endParaRPr lang="en-US" altLang="zh-CN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5926" y="346701"/>
            <a:ext cx="8434003" cy="1400530"/>
          </a:xfrm>
        </p:spPr>
        <p:txBody>
          <a:bodyPr>
            <a:normAutofit/>
          </a:bodyPr>
          <a:lstStyle/>
          <a:p>
            <a:r>
              <a:rPr lang="en-US" altLang="zh-CN" dirty="0"/>
              <a:t>What to do for killing a process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7700" y="2052925"/>
            <a:ext cx="7216370" cy="4195481"/>
          </a:xfrm>
        </p:spPr>
        <p:txBody>
          <a:bodyPr>
            <a:normAutofit fontScale="97500"/>
          </a:bodyPr>
          <a:lstStyle/>
          <a:p>
            <a:r>
              <a:rPr lang="en-US" altLang="zh-CN" sz="2400" dirty="0"/>
              <a:t>int kill(</a:t>
            </a:r>
            <a:r>
              <a:rPr lang="en-US" altLang="zh-CN" sz="2400" dirty="0" err="1"/>
              <a:t>pid_t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pid</a:t>
            </a:r>
            <a:r>
              <a:rPr lang="en-US" altLang="zh-CN" sz="2400" dirty="0"/>
              <a:t>);</a:t>
            </a:r>
          </a:p>
          <a:p>
            <a:r>
              <a:rPr lang="zh-CN" altLang="en-US" sz="2400" dirty="0"/>
              <a:t>找到与</a:t>
            </a:r>
            <a:r>
              <a:rPr lang="en-US" altLang="zh-CN" sz="2400" dirty="0" err="1"/>
              <a:t>pid</a:t>
            </a:r>
            <a:r>
              <a:rPr lang="zh-CN" altLang="en-US" sz="2400" dirty="0"/>
              <a:t>对应上的</a:t>
            </a:r>
            <a:r>
              <a:rPr lang="en-US" altLang="zh-CN" sz="2400" dirty="0" err="1"/>
              <a:t>pcb</a:t>
            </a:r>
            <a:r>
              <a:rPr lang="zh-CN" altLang="en-US" sz="2400" dirty="0"/>
              <a:t>块，将之标记为</a:t>
            </a:r>
            <a:r>
              <a:rPr lang="en-US" altLang="zh-CN" sz="2400" dirty="0"/>
              <a:t>Exited</a:t>
            </a:r>
            <a:r>
              <a:rPr lang="zh-CN" altLang="en-US" sz="2400" dirty="0"/>
              <a:t>（已退出），并将之清除出相应的队列中。与这个进程相关的量也要修改。</a:t>
            </a:r>
            <a:endParaRPr lang="en-US" altLang="zh-CN" sz="2400" dirty="0"/>
          </a:p>
          <a:p>
            <a:r>
              <a:rPr lang="en-US" altLang="zh-CN" sz="2400" dirty="0"/>
              <a:t>Returns -1 if that process does not * exist, or 0 otherwise.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909" y="359953"/>
            <a:ext cx="8844822" cy="1217056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What to do for waiting on a process</a:t>
            </a:r>
            <a:r>
              <a:rPr lang="zh-CN" altLang="en-US" dirty="0"/>
              <a:t>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7699" y="1709531"/>
            <a:ext cx="7136857" cy="4538876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int wait(</a:t>
            </a:r>
            <a:r>
              <a:rPr lang="en-US" altLang="zh-CN" sz="2400" dirty="0" err="1"/>
              <a:t>pid_t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pid</a:t>
            </a:r>
            <a:r>
              <a:rPr lang="en-US" altLang="zh-CN" sz="2400" dirty="0"/>
              <a:t>);</a:t>
            </a:r>
          </a:p>
          <a:p>
            <a:r>
              <a:rPr lang="zh-CN" altLang="en-US" sz="2400" dirty="0"/>
              <a:t>先检查等待的进程是否存在，如果存在。</a:t>
            </a:r>
            <a:endParaRPr lang="en-US" altLang="zh-CN" sz="2400" dirty="0"/>
          </a:p>
          <a:p>
            <a:r>
              <a:rPr lang="zh-CN" altLang="en-US" sz="2400" dirty="0"/>
              <a:t>目前的进程阻塞住，当有进程退出或被</a:t>
            </a:r>
            <a:r>
              <a:rPr lang="en-US" altLang="zh-CN" sz="2400" dirty="0"/>
              <a:t>kill</a:t>
            </a:r>
            <a:r>
              <a:rPr lang="zh-CN" altLang="en-US" sz="2400" dirty="0"/>
              <a:t>之后检查</a:t>
            </a:r>
            <a:r>
              <a:rPr lang="en-US" altLang="zh-CN" sz="2400" dirty="0"/>
              <a:t>wait</a:t>
            </a:r>
            <a:r>
              <a:rPr lang="zh-CN" altLang="en-US" sz="2400" dirty="0"/>
              <a:t>的阻塞进程，如果是等待的对应进程，就唤醒。返回</a:t>
            </a:r>
            <a:r>
              <a:rPr lang="en-US" altLang="zh-CN" sz="2400" dirty="0"/>
              <a:t>0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zh-CN" altLang="en-US" sz="2400" dirty="0"/>
              <a:t>如果不存在。那就什么都不做，直接返回</a:t>
            </a:r>
            <a:r>
              <a:rPr lang="en-US" altLang="zh-CN" sz="2400" dirty="0"/>
              <a:t>-1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Returns -1 if that process does not exist, or 0 otherwise.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is the structure for mailbox?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916" y="2039673"/>
            <a:ext cx="8157275" cy="4361127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2400" dirty="0">
                <a:sym typeface="+mn-ea"/>
              </a:rPr>
              <a:t>一块信息数组表示有界缓冲区</a:t>
            </a:r>
            <a:endParaRPr lang="en-US" altLang="zh-CN" sz="2400" dirty="0">
              <a:sym typeface="+mn-ea"/>
            </a:endParaRPr>
          </a:p>
          <a:p>
            <a:endParaRPr lang="en-US" altLang="zh-CN" sz="2400" dirty="0">
              <a:sym typeface="+mn-ea"/>
            </a:endParaRPr>
          </a:p>
          <a:p>
            <a:r>
              <a:rPr lang="zh-CN" altLang="en-US" sz="2400" dirty="0"/>
              <a:t>管程</a:t>
            </a:r>
            <a:r>
              <a:rPr lang="en-US" altLang="zh-CN" sz="2400" dirty="0"/>
              <a:t>-</a:t>
            </a:r>
            <a:r>
              <a:rPr lang="zh-CN" altLang="en-US" sz="2400" dirty="0"/>
              <a:t>控制访问</a:t>
            </a:r>
            <a:endParaRPr lang="en-US" altLang="zh-CN" sz="2400" dirty="0"/>
          </a:p>
          <a:p>
            <a:r>
              <a:rPr lang="zh-CN" altLang="en-US" sz="2400" dirty="0"/>
              <a:t>一把互斥锁来控制访问</a:t>
            </a:r>
            <a:endParaRPr lang="en-US" altLang="zh-CN" sz="2400" dirty="0"/>
          </a:p>
          <a:p>
            <a:r>
              <a:rPr lang="zh-CN" altLang="en-US" sz="2400" dirty="0"/>
              <a:t>条件变量负责管理相应原因被阻塞的进程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 err="1"/>
              <a:t>mbox_t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mbox_open</a:t>
            </a:r>
            <a:r>
              <a:rPr lang="en-US" altLang="zh-CN" sz="2400" dirty="0"/>
              <a:t>(</a:t>
            </a:r>
            <a:r>
              <a:rPr lang="en-US" altLang="zh-CN" sz="2400" dirty="0" err="1"/>
              <a:t>const</a:t>
            </a:r>
            <a:r>
              <a:rPr lang="en-US" altLang="zh-CN" sz="2400" dirty="0"/>
              <a:t> char *name);</a:t>
            </a:r>
          </a:p>
          <a:p>
            <a:r>
              <a:rPr lang="en-US" altLang="zh-CN" sz="2400" dirty="0"/>
              <a:t>void </a:t>
            </a:r>
            <a:r>
              <a:rPr lang="en-US" altLang="zh-CN" sz="2400" dirty="0" err="1"/>
              <a:t>mbox_close</a:t>
            </a:r>
            <a:r>
              <a:rPr lang="en-US" altLang="zh-CN" sz="2400" dirty="0"/>
              <a:t>(</a:t>
            </a:r>
            <a:r>
              <a:rPr lang="en-US" altLang="zh-CN" sz="2400" dirty="0" err="1"/>
              <a:t>mbox_t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mbox</a:t>
            </a:r>
            <a:r>
              <a:rPr lang="en-US" altLang="zh-CN" sz="2400" dirty="0"/>
              <a:t>);</a:t>
            </a:r>
          </a:p>
          <a:p>
            <a:r>
              <a:rPr lang="en-US" altLang="zh-CN" sz="2400" dirty="0"/>
              <a:t>void </a:t>
            </a:r>
            <a:r>
              <a:rPr lang="en-US" altLang="zh-CN" sz="2400" dirty="0" err="1"/>
              <a:t>mbox_send</a:t>
            </a:r>
            <a:r>
              <a:rPr lang="en-US" altLang="zh-CN" sz="2400" dirty="0"/>
              <a:t>(</a:t>
            </a:r>
            <a:r>
              <a:rPr lang="en-US" altLang="zh-CN" sz="2400" dirty="0" err="1"/>
              <a:t>mbox_t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mbox</a:t>
            </a:r>
            <a:r>
              <a:rPr lang="en-US" altLang="zh-CN" sz="2400" dirty="0"/>
              <a:t>, void *</a:t>
            </a:r>
            <a:r>
              <a:rPr lang="en-US" altLang="zh-CN" sz="2400" dirty="0" err="1"/>
              <a:t>msg</a:t>
            </a:r>
            <a:r>
              <a:rPr lang="en-US" altLang="zh-CN" sz="2400" dirty="0"/>
              <a:t>, int </a:t>
            </a:r>
            <a:r>
              <a:rPr lang="en-US" altLang="zh-CN" sz="2400" dirty="0" err="1"/>
              <a:t>nbytes</a:t>
            </a:r>
            <a:r>
              <a:rPr lang="en-US" altLang="zh-CN" sz="2400" dirty="0"/>
              <a:t>);</a:t>
            </a:r>
          </a:p>
          <a:p>
            <a:r>
              <a:rPr lang="en-US" altLang="zh-CN" sz="2400" dirty="0"/>
              <a:t>void </a:t>
            </a:r>
            <a:r>
              <a:rPr lang="en-US" altLang="zh-CN" sz="2400" dirty="0" err="1"/>
              <a:t>mbox_recv</a:t>
            </a:r>
            <a:r>
              <a:rPr lang="en-US" altLang="zh-CN" sz="2400" dirty="0"/>
              <a:t>(</a:t>
            </a:r>
            <a:r>
              <a:rPr lang="en-US" altLang="zh-CN" sz="2400" dirty="0" err="1"/>
              <a:t>mbox_t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mbox</a:t>
            </a:r>
            <a:r>
              <a:rPr lang="en-US" altLang="zh-CN" sz="2400" dirty="0"/>
              <a:t>, void *</a:t>
            </a:r>
            <a:r>
              <a:rPr lang="en-US" altLang="zh-CN" sz="2400" dirty="0" err="1"/>
              <a:t>msg</a:t>
            </a:r>
            <a:r>
              <a:rPr lang="en-US" altLang="zh-CN" sz="2400" dirty="0"/>
              <a:t>, int </a:t>
            </a:r>
            <a:r>
              <a:rPr lang="en-US" altLang="zh-CN" sz="2400" dirty="0" err="1"/>
              <a:t>nbytes</a:t>
            </a:r>
            <a:r>
              <a:rPr lang="en-US" altLang="zh-CN" sz="2400" dirty="0"/>
              <a:t>);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200" dirty="0"/>
              <a:t>How do you deal with the general producer-consumer problem?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5000"/>
          </a:bodyPr>
          <a:lstStyle/>
          <a:p>
            <a:r>
              <a:rPr lang="zh-CN" altLang="en-US" sz="2400" dirty="0"/>
              <a:t>管程控制访问。</a:t>
            </a:r>
            <a:endParaRPr lang="en-US" altLang="zh-CN" sz="2400" dirty="0"/>
          </a:p>
          <a:p>
            <a:r>
              <a:rPr lang="zh-CN" altLang="en-US" sz="2400" dirty="0"/>
              <a:t>信号量控制移走</a:t>
            </a:r>
            <a:r>
              <a:rPr lang="en-US" altLang="zh-CN" sz="2400" dirty="0"/>
              <a:t>/</a:t>
            </a:r>
            <a:r>
              <a:rPr lang="zh-CN" altLang="en-US" sz="2400" dirty="0"/>
              <a:t>放入信息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 err="1"/>
              <a:t>fullBuffer</a:t>
            </a:r>
            <a:r>
              <a:rPr lang="zh-CN" altLang="en-US" sz="2400" dirty="0"/>
              <a:t>信号量，初始值为</a:t>
            </a:r>
            <a:r>
              <a:rPr lang="en-US" altLang="zh-CN" sz="2400" dirty="0"/>
              <a:t>0</a:t>
            </a:r>
            <a:r>
              <a:rPr lang="zh-CN" altLang="en-US" sz="2400" dirty="0"/>
              <a:t>，记录缓冲区已写数据的数目。</a:t>
            </a:r>
            <a:endParaRPr lang="en-US" altLang="zh-CN" sz="2400" dirty="0"/>
          </a:p>
          <a:p>
            <a:r>
              <a:rPr lang="en-US" altLang="zh-CN" sz="2400" dirty="0" err="1"/>
              <a:t>emptyBuffer</a:t>
            </a:r>
            <a:r>
              <a:rPr lang="zh-CN" altLang="en-US" sz="2400" dirty="0"/>
              <a:t>信号量，初始值为</a:t>
            </a:r>
            <a:r>
              <a:rPr lang="en-US" altLang="zh-CN" sz="2400" dirty="0"/>
              <a:t>n</a:t>
            </a:r>
            <a:r>
              <a:rPr lang="zh-CN" altLang="en-US" sz="2400" dirty="0"/>
              <a:t>，记录缓冲区剩余空位的数目。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What is the workflow of IRQ1 interrupt handler?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599" y="2160905"/>
            <a:ext cx="4664765" cy="4253147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2400" dirty="0"/>
              <a:t>按键触发中断，进入</a:t>
            </a:r>
            <a:r>
              <a:rPr lang="en-US" altLang="zh-CN" sz="2400" dirty="0"/>
              <a:t>irq1</a:t>
            </a:r>
            <a:r>
              <a:rPr lang="zh-CN" altLang="en-US" sz="2400" dirty="0"/>
              <a:t>中断处理程序，调用 </a:t>
            </a:r>
            <a:r>
              <a:rPr lang="en-US" altLang="zh-CN" sz="2400" dirty="0" err="1"/>
              <a:t>keyboard_interrupt</a:t>
            </a:r>
            <a:r>
              <a:rPr lang="zh-CN" altLang="en-US" sz="2400" dirty="0"/>
              <a:t>处理函数，对问题分类处理好之后调用</a:t>
            </a:r>
            <a:r>
              <a:rPr lang="en-US" altLang="zh-CN" sz="2400" dirty="0" err="1"/>
              <a:t>putchar</a:t>
            </a:r>
            <a:r>
              <a:rPr lang="zh-CN" altLang="en-US" sz="2400" dirty="0"/>
              <a:t>，向</a:t>
            </a:r>
            <a:r>
              <a:rPr lang="en-US" altLang="zh-CN" sz="2400" dirty="0" err="1"/>
              <a:t>keyboard_mbox</a:t>
            </a:r>
            <a:r>
              <a:rPr lang="zh-CN" altLang="en-US" sz="2400" dirty="0"/>
              <a:t>邮箱传送信息。</a:t>
            </a:r>
            <a:endParaRPr lang="en-US" altLang="zh-CN" sz="2400" dirty="0"/>
          </a:p>
          <a:p>
            <a:r>
              <a:rPr lang="zh-CN" altLang="en-US" sz="2400" dirty="0"/>
              <a:t>其他程序调用</a:t>
            </a:r>
            <a:r>
              <a:rPr lang="en-US" altLang="zh-CN" sz="2400" dirty="0" err="1"/>
              <a:t>getchar</a:t>
            </a:r>
            <a:r>
              <a:rPr lang="zh-CN" altLang="en-US" sz="2400" dirty="0"/>
              <a:t>的时候会读取这个信息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如果是控制类的按键输入，特殊处理</a:t>
            </a:r>
          </a:p>
          <a:p>
            <a:r>
              <a:rPr lang="zh-CN" altLang="en-US" sz="2400" dirty="0"/>
              <a:t>如果是字幕类输入，利用</a:t>
            </a:r>
            <a:r>
              <a:rPr lang="en-US" altLang="zh-CN" sz="2400" dirty="0"/>
              <a:t>mailbox</a:t>
            </a:r>
            <a:r>
              <a:rPr lang="zh-CN" altLang="en-US" sz="2400" dirty="0"/>
              <a:t>机制，等待</a:t>
            </a:r>
            <a:r>
              <a:rPr lang="en-US" altLang="zh-CN" sz="2400" dirty="0" err="1"/>
              <a:t>getchar</a:t>
            </a:r>
            <a:r>
              <a:rPr lang="zh-CN" altLang="en-US" sz="2400" dirty="0"/>
              <a:t>来取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5633335" y="1911765"/>
            <a:ext cx="2425065" cy="9810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Gets the scan code of the key using IN AL 60H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5633335" y="3192477"/>
            <a:ext cx="2425065" cy="9810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Calls the specific handler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5633335" y="5710555"/>
            <a:ext cx="2425065" cy="9810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do_getchar()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5633335" y="4471367"/>
            <a:ext cx="2425065" cy="9810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putchar</a:t>
            </a:r>
            <a:r>
              <a:rPr lang="en-US" altLang="zh-CN" dirty="0"/>
              <a:t>():</a:t>
            </a:r>
          </a:p>
          <a:p>
            <a:pPr algn="ctr"/>
            <a:r>
              <a:rPr lang="en-US" altLang="zh-CN" dirty="0"/>
              <a:t>add character to the keyboard buffer</a:t>
            </a:r>
          </a:p>
        </p:txBody>
      </p:sp>
      <p:sp>
        <p:nvSpPr>
          <p:cNvPr id="13" name="下箭头 12"/>
          <p:cNvSpPr/>
          <p:nvPr/>
        </p:nvSpPr>
        <p:spPr>
          <a:xfrm>
            <a:off x="6701405" y="2955485"/>
            <a:ext cx="274320" cy="2157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下箭头 13"/>
          <p:cNvSpPr/>
          <p:nvPr/>
        </p:nvSpPr>
        <p:spPr>
          <a:xfrm>
            <a:off x="6716010" y="5486400"/>
            <a:ext cx="254633" cy="1976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下箭头 14"/>
          <p:cNvSpPr/>
          <p:nvPr/>
        </p:nvSpPr>
        <p:spPr>
          <a:xfrm>
            <a:off x="6714657" y="4234458"/>
            <a:ext cx="261068" cy="1626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200" dirty="0"/>
              <a:t>How do you deal with the producer-consumer problem for IRQ1 handler?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5000"/>
          </a:bodyPr>
          <a:lstStyle/>
          <a:p>
            <a:pPr marL="0" indent="0">
              <a:buNone/>
            </a:pPr>
            <a:endParaRPr lang="en-US" altLang="zh-CN" sz="2400" dirty="0"/>
          </a:p>
          <a:p>
            <a:r>
              <a:rPr lang="zh-CN" altLang="en-US" sz="2400" dirty="0"/>
              <a:t>发送方只有一个是键盘处理程序。</a:t>
            </a:r>
            <a:endParaRPr lang="en-US" altLang="zh-CN" sz="2400" dirty="0"/>
          </a:p>
          <a:p>
            <a:r>
              <a:rPr lang="zh-CN" altLang="en-US" sz="2400" dirty="0"/>
              <a:t>接收方是很多等待信息的程序。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缓冲区满的话，不会阻塞，而是直接放弃信息，以便尽快退出临界区结束中断处理程序。</a:t>
            </a:r>
            <a:endParaRPr lang="en-US" altLang="zh-CN" sz="2400" dirty="0"/>
          </a:p>
          <a:p>
            <a:r>
              <a:rPr lang="zh-CN" altLang="en-US" sz="2400" dirty="0"/>
              <a:t>（或者，开</a:t>
            </a:r>
            <a:r>
              <a:rPr lang="en-US" altLang="zh-CN" sz="2400" dirty="0"/>
              <a:t>	</a:t>
            </a:r>
            <a:r>
              <a:rPr lang="zh-CN" altLang="en-US" sz="2400" dirty="0"/>
              <a:t>中断，让键盘中断进入阻塞？？？猜想</a:t>
            </a:r>
            <a:r>
              <a:rPr lang="en-US" altLang="zh-CN" sz="2400" dirty="0" err="1"/>
              <a:t>orz</a:t>
            </a:r>
            <a:r>
              <a:rPr lang="zh-CN" altLang="en-US" sz="2400" dirty="0"/>
              <a:t>，不要打我）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21634" y="3101008"/>
            <a:ext cx="7673009" cy="675861"/>
          </a:xfrm>
        </p:spPr>
        <p:txBody>
          <a:bodyPr/>
          <a:lstStyle/>
          <a:p>
            <a:r>
              <a:rPr lang="en-US" altLang="zh-CN" sz="6000" dirty="0"/>
              <a:t>Thanks for watching</a:t>
            </a:r>
            <a:endParaRPr lang="zh-CN" altLang="en-US" sz="60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80</TotalTime>
  <Words>539</Words>
  <Application>Microsoft Office PowerPoint</Application>
  <PresentationFormat>全屏显示(4:3)</PresentationFormat>
  <Paragraphs>59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宋体</vt:lpstr>
      <vt:lpstr>Arial</vt:lpstr>
      <vt:lpstr>Century Gothic</vt:lpstr>
      <vt:lpstr>Wingdings 3</vt:lpstr>
      <vt:lpstr>离子</vt:lpstr>
      <vt:lpstr>Project 4 Design Review</vt:lpstr>
      <vt:lpstr>What is spawn? and What to do？</vt:lpstr>
      <vt:lpstr>What to do for killing a process</vt:lpstr>
      <vt:lpstr>What to do for waiting on a process？</vt:lpstr>
      <vt:lpstr>What is the structure for mailbox?</vt:lpstr>
      <vt:lpstr>How do you deal with the general producer-consumer problem?</vt:lpstr>
      <vt:lpstr>What is the workflow of IRQ1 interrupt handler?</vt:lpstr>
      <vt:lpstr>How do you deal with the producer-consumer problem for IRQ1 handler?</vt:lpstr>
      <vt:lpstr>Thanks for watching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Legend Z</dc:creator>
  <cp:lastModifiedBy>^_^ 12</cp:lastModifiedBy>
  <cp:revision>43</cp:revision>
  <dcterms:created xsi:type="dcterms:W3CDTF">2016-11-08T09:49:00Z</dcterms:created>
  <dcterms:modified xsi:type="dcterms:W3CDTF">2016-11-09T04:18:47Z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2052-10.1.0.6029</vt:lpwstr>
  </property>
</Properties>
</file>