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69" r:id="rId3"/>
    <p:sldId id="317" r:id="rId4"/>
    <p:sldId id="286" r:id="rId5"/>
    <p:sldId id="320" r:id="rId6"/>
    <p:sldId id="322" r:id="rId7"/>
    <p:sldId id="283" r:id="rId8"/>
    <p:sldId id="323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Project5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3" y="3958976"/>
            <a:ext cx="5776685" cy="508000"/>
          </a:xfrm>
        </p:spPr>
        <p:txBody>
          <a:bodyPr/>
          <a:lstStyle/>
          <a:p>
            <a:r>
              <a:rPr lang="en-US" altLang="zh-CN" dirty="0"/>
              <a:t>      Virtual Memory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039155" y="4578759"/>
            <a:ext cx="5096923" cy="508000"/>
          </a:xfrm>
          <a:prstGeom prst="rect">
            <a:avLst/>
          </a:prstGeo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孔静、尚耔彤</a:t>
            </a:r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17303" y="182362"/>
            <a:ext cx="9354545" cy="79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are virtual addresses translated into physical addresses? </a:t>
            </a:r>
            <a:endParaRPr lang="zh-CN" altLang="en-US" dirty="0"/>
          </a:p>
        </p:txBody>
      </p:sp>
      <p:pic>
        <p:nvPicPr>
          <p:cNvPr id="1028" name="Picture 4" descr="http://my.csdn.net/uploads/201204/14/1334370490_35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75" y="2713591"/>
            <a:ext cx="5394385" cy="38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113917" y="6575568"/>
            <a:ext cx="522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http://blog.csdn.net/ergouge/article/details/7460058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20" y="1151339"/>
            <a:ext cx="5925180" cy="150092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73395" y="1600413"/>
            <a:ext cx="5368613" cy="4818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dirty="0"/>
              <a:t>static uint32_t *kernel_pdir;(</a:t>
            </a:r>
            <a:r>
              <a:rPr lang="zh-CN" altLang="en-US" dirty="0"/>
              <a:t>内核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先利用外层页表寄存器</a:t>
            </a:r>
            <a:endParaRPr lang="en-US" altLang="zh-CN" dirty="0"/>
          </a:p>
          <a:p>
            <a:r>
              <a:rPr lang="zh-CN" altLang="en-US" dirty="0"/>
              <a:t>找到外层页表的地址</a:t>
            </a:r>
          </a:p>
          <a:p>
            <a:r>
              <a:rPr lang="zh-CN" altLang="en-US" dirty="0"/>
              <a:t>然后利用外层页号</a:t>
            </a:r>
            <a:endParaRPr lang="en-US" altLang="zh-CN" dirty="0"/>
          </a:p>
          <a:p>
            <a:r>
              <a:rPr lang="zh-CN" altLang="en-US" dirty="0"/>
              <a:t>找到外层页表</a:t>
            </a:r>
          </a:p>
          <a:p>
            <a:r>
              <a:rPr lang="zh-CN" altLang="en-US" dirty="0"/>
              <a:t>再</a:t>
            </a:r>
            <a:r>
              <a:rPr lang="zh-CN" altLang="en-US" dirty="0"/>
              <a:t>利用外层页内地址</a:t>
            </a:r>
            <a:endParaRPr lang="en-US" altLang="zh-CN" dirty="0"/>
          </a:p>
          <a:p>
            <a:r>
              <a:rPr lang="zh-CN" altLang="en-US" dirty="0"/>
              <a:t>找到指定的页表项</a:t>
            </a:r>
            <a:endParaRPr lang="en-US" altLang="zh-CN" dirty="0"/>
          </a:p>
          <a:p>
            <a:r>
              <a:rPr lang="zh-CN" altLang="en-US" dirty="0"/>
              <a:t>最后拿页表的物理块号</a:t>
            </a:r>
            <a:endParaRPr lang="en-US" altLang="zh-CN" dirty="0"/>
          </a:p>
          <a:p>
            <a:r>
              <a:rPr lang="zh-CN" altLang="en-US" dirty="0"/>
              <a:t>与页内地址组合</a:t>
            </a:r>
            <a:endParaRPr lang="en-US" altLang="zh-CN" dirty="0"/>
          </a:p>
          <a:p>
            <a:r>
              <a:rPr lang="zh-CN" altLang="en-US" dirty="0"/>
              <a:t>构成内存物理地址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When are page faults triggered?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920981" y="3082884"/>
            <a:ext cx="6335300" cy="1650143"/>
          </a:xfrm>
        </p:spPr>
        <p:txBody>
          <a:bodyPr/>
          <a:lstStyle/>
          <a:p>
            <a:r>
              <a:rPr lang="zh-CN" altLang="en-US" dirty="0"/>
              <a:t>当所要找寻的地址，不在页表里的时候</a:t>
            </a:r>
          </a:p>
          <a:p>
            <a:r>
              <a:rPr lang="zh-CN" altLang="en-US" dirty="0"/>
              <a:t>即还没有映射到内存里时</a:t>
            </a:r>
          </a:p>
          <a:p>
            <a:r>
              <a:rPr lang="zh-CN" altLang="en-US" dirty="0"/>
              <a:t>发生页错误</a:t>
            </a:r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8" y="262876"/>
            <a:ext cx="12560060" cy="79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 you track all pages?</a:t>
            </a:r>
            <a:br>
              <a:rPr lang="en-US" altLang="zh-CN" dirty="0"/>
            </a:br>
            <a:r>
              <a:rPr lang="en-US" altLang="zh-CN" dirty="0"/>
              <a:t>What is the structure you use to track pages?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714445" y="1598762"/>
            <a:ext cx="7096664" cy="4882551"/>
          </a:xfrm>
        </p:spPr>
        <p:txBody>
          <a:bodyPr>
            <a:noAutofit/>
          </a:bodyPr>
          <a:lstStyle/>
          <a:p>
            <a:r>
              <a:rPr lang="fr-FR" altLang="zh-CN" sz="2000" dirty="0"/>
              <a:t>static page_map_entry_t page_map[PAGEABLE_PAGES];</a:t>
            </a:r>
          </a:p>
          <a:p>
            <a:r>
              <a:rPr lang="en-US" altLang="zh-CN" sz="2000" dirty="0"/>
              <a:t>typedef struct </a:t>
            </a:r>
            <a:r>
              <a:rPr lang="en-US" altLang="zh-CN" sz="2000" dirty="0" err="1"/>
              <a:t>page_map_entry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node_t</a:t>
            </a:r>
            <a:r>
              <a:rPr lang="en-US" altLang="zh-CN" sz="2000" dirty="0"/>
              <a:t> 	node; </a:t>
            </a:r>
          </a:p>
          <a:p>
            <a:r>
              <a:rPr lang="en-US" altLang="zh-CN" sz="2000" dirty="0"/>
              <a:t>  uint32_t 	</a:t>
            </a:r>
            <a:r>
              <a:rPr lang="en-US" altLang="zh-CN" sz="2000" dirty="0" err="1"/>
              <a:t>vaddr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uint32_t 	</a:t>
            </a:r>
            <a:r>
              <a:rPr lang="en-US" altLang="zh-CN" sz="2000" dirty="0" err="1"/>
              <a:t>swap_loc</a:t>
            </a:r>
            <a:r>
              <a:rPr lang="en-US" altLang="zh-CN" sz="2000" dirty="0"/>
              <a:t>; 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bool_t</a:t>
            </a:r>
            <a:r>
              <a:rPr lang="en-US" altLang="zh-CN" sz="2000" dirty="0"/>
              <a:t> 	</a:t>
            </a:r>
            <a:r>
              <a:rPr lang="en-US" altLang="zh-CN" sz="2000" dirty="0" err="1"/>
              <a:t>is_pinned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bool_t</a:t>
            </a:r>
            <a:r>
              <a:rPr lang="en-US" altLang="zh-CN" sz="2000" dirty="0"/>
              <a:t> 	</a:t>
            </a:r>
            <a:r>
              <a:rPr lang="en-US" altLang="zh-CN" sz="2000" dirty="0" err="1"/>
              <a:t>is_dirty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bool_t</a:t>
            </a:r>
            <a:r>
              <a:rPr lang="en-US" altLang="zh-CN" sz="2000" dirty="0"/>
              <a:t> 	</a:t>
            </a:r>
            <a:r>
              <a:rPr lang="en-US" altLang="zh-CN" sz="2000" dirty="0" err="1"/>
              <a:t>is_available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int 		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uint32_t 	index; </a:t>
            </a:r>
          </a:p>
          <a:p>
            <a:r>
              <a:rPr lang="en-US" altLang="zh-CN" sz="2000" dirty="0"/>
              <a:t>  uint32_t 	*</a:t>
            </a:r>
            <a:r>
              <a:rPr lang="en-US" altLang="zh-CN" sz="2000" dirty="0" err="1"/>
              <a:t>page_dir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 </a:t>
            </a:r>
            <a:r>
              <a:rPr lang="en-US" altLang="zh-CN" sz="2000" dirty="0" err="1"/>
              <a:t>page_map_entry_t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924944" y="3577086"/>
            <a:ext cx="332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node{</a:t>
            </a:r>
          </a:p>
          <a:p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struct node *prev, *next;</a:t>
            </a:r>
          </a:p>
          <a:p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node_t;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to do for setting up page directory and page table?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379563" y="1420484"/>
            <a:ext cx="8701177" cy="5279366"/>
          </a:xfrm>
        </p:spPr>
        <p:txBody>
          <a:bodyPr>
            <a:normAutofit/>
          </a:bodyPr>
          <a:lstStyle/>
          <a:p>
            <a:r>
              <a:rPr lang="en-US" altLang="zh-CN" dirty="0"/>
              <a:t>// address of the kernel page directory (shared by all kernel threads)</a:t>
            </a:r>
          </a:p>
          <a:p>
            <a:r>
              <a:rPr lang="en-US" altLang="zh-CN" dirty="0"/>
              <a:t>static uint32_t *</a:t>
            </a:r>
            <a:r>
              <a:rPr lang="en-US" altLang="zh-CN" dirty="0" err="1"/>
              <a:t>kernel_pdir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// allocate the kernel page tables</a:t>
            </a:r>
          </a:p>
          <a:p>
            <a:r>
              <a:rPr lang="en-US" altLang="zh-CN" dirty="0"/>
              <a:t>static uint32_t *</a:t>
            </a:r>
            <a:r>
              <a:rPr lang="en-US" altLang="zh-CN" dirty="0" err="1"/>
              <a:t>kernel_ptabs</a:t>
            </a:r>
            <a:r>
              <a:rPr lang="en-US" altLang="zh-CN" dirty="0"/>
              <a:t>[N_KERNEL_PTS];</a:t>
            </a:r>
          </a:p>
          <a:p>
            <a:endParaRPr lang="en-US" altLang="zh-CN" dirty="0"/>
          </a:p>
          <a:p>
            <a:r>
              <a:rPr lang="fr-FR" altLang="zh-CN" dirty="0"/>
              <a:t>void setup_page_table(pcb_t * p)</a:t>
            </a:r>
            <a:endParaRPr lang="en-US" altLang="zh-CN" dirty="0"/>
          </a:p>
          <a:p>
            <a:endParaRPr lang="en-US" altLang="zh-CN" dirty="0"/>
          </a:p>
          <a:p>
            <a:r>
              <a:rPr lang="fr-FR" altLang="zh-CN" dirty="0"/>
              <a:t>void init_ptab_entry(uint32_t * table, uint32_t vaddr, uint32_t paddr, uint32_t mode)</a:t>
            </a:r>
          </a:p>
          <a:p>
            <a:endParaRPr lang="fr-FR" altLang="zh-CN" dirty="0"/>
          </a:p>
          <a:p>
            <a:r>
              <a:rPr lang="fr-FR" altLang="zh-CN" dirty="0"/>
              <a:t>void insert_ptab_dir(uint32_t * dir, uint32_t *tab, uint32_t vaddr, uint32_t mode)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>
            <p:ph idx="12"/>
          </p:nvPr>
        </p:nvSpPr>
        <p:spPr>
          <a:xfrm>
            <a:off x="9529314" y="2179609"/>
            <a:ext cx="2265870" cy="3968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获得页目录</a:t>
            </a:r>
            <a:endParaRPr lang="en-US" altLang="zh-CN" dirty="0"/>
          </a:p>
          <a:p>
            <a:r>
              <a:rPr lang="zh-CN" altLang="en-US" dirty="0"/>
              <a:t>页表等信息</a:t>
            </a:r>
            <a:endParaRPr lang="en-US" altLang="zh-CN" dirty="0"/>
          </a:p>
          <a:p>
            <a:r>
              <a:rPr lang="zh-CN" altLang="en-US" dirty="0"/>
              <a:t>插入相应的</a:t>
            </a:r>
            <a:endParaRPr lang="en-US" altLang="zh-CN" dirty="0"/>
          </a:p>
          <a:p>
            <a:r>
              <a:rPr lang="zh-CN" altLang="en-US" dirty="0"/>
              <a:t>页目录页表中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workflow of your page fault handler?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idx="10"/>
          </p:nvPr>
        </p:nvSpPr>
        <p:spPr>
          <a:xfrm>
            <a:off x="753374" y="2191109"/>
            <a:ext cx="10823275" cy="43132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 exception_14</a:t>
            </a:r>
          </a:p>
          <a:p>
            <a:r>
              <a:rPr lang="zh-CN" altLang="en-US" dirty="0"/>
              <a:t>先找寻有没有空的物理页</a:t>
            </a:r>
            <a:endParaRPr lang="en-US" altLang="zh-CN" dirty="0"/>
          </a:p>
          <a:p>
            <a:r>
              <a:rPr lang="zh-CN" altLang="en-US" dirty="0"/>
              <a:t>如果有，就分配该物理页</a:t>
            </a:r>
            <a:endParaRPr lang="en-US" altLang="zh-CN" dirty="0"/>
          </a:p>
          <a:p>
            <a:r>
              <a:rPr lang="zh-CN" altLang="en-US" dirty="0"/>
              <a:t>如果没有，就找到</a:t>
            </a:r>
            <a:r>
              <a:rPr lang="en-US" altLang="zh-CN" dirty="0"/>
              <a:t>victim</a:t>
            </a:r>
            <a:r>
              <a:rPr lang="zh-CN" altLang="en-US" dirty="0"/>
              <a:t>替换</a:t>
            </a:r>
            <a:r>
              <a:rPr lang="zh-CN" altLang="en-US" dirty="0"/>
              <a:t>物理页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page_fault</a:t>
            </a:r>
            <a:r>
              <a:rPr lang="en-US" altLang="zh-CN" dirty="0"/>
              <a:t> -&gt; exception_14 -&gt; </a:t>
            </a:r>
            <a:r>
              <a:rPr lang="en-US" altLang="zh-CN" dirty="0" err="1"/>
              <a:t>current_running</a:t>
            </a:r>
            <a:r>
              <a:rPr lang="en-US" altLang="zh-CN" dirty="0"/>
              <a:t>-&gt;</a:t>
            </a:r>
            <a:r>
              <a:rPr lang="en-US" altLang="zh-CN" dirty="0" err="1"/>
              <a:t>fault_addr</a:t>
            </a:r>
            <a:endParaRPr lang="en-US" altLang="zh-CN" dirty="0"/>
          </a:p>
          <a:p>
            <a:r>
              <a:rPr lang="en-US" altLang="zh-CN" dirty="0"/>
              <a:t>                                             -&gt; </a:t>
            </a:r>
            <a:r>
              <a:rPr lang="en-US" altLang="zh-CN" dirty="0" err="1"/>
              <a:t>page_fault_handler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19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do you select the victim for allocating a new page when the physical RAM is limited?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1512498" y="2283125"/>
            <a:ext cx="10610491" cy="41176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如果是</a:t>
            </a:r>
            <a:r>
              <a:rPr lang="en-US" altLang="zh-CN" dirty="0"/>
              <a:t>FIFO</a:t>
            </a:r>
          </a:p>
          <a:p>
            <a:r>
              <a:rPr lang="zh-CN" altLang="en-US" dirty="0"/>
              <a:t>最近被</a:t>
            </a:r>
            <a:r>
              <a:rPr lang="zh-CN" altLang="en-US"/>
              <a:t>使用的</a:t>
            </a:r>
            <a:r>
              <a:rPr lang="zh-CN" altLang="en-US"/>
              <a:t>物理页</a:t>
            </a:r>
            <a:r>
              <a:rPr lang="zh-CN" altLang="en-US"/>
              <a:t>会</a:t>
            </a:r>
            <a:r>
              <a:rPr lang="zh-CN" altLang="en-US" dirty="0"/>
              <a:t>在队尾</a:t>
            </a:r>
            <a:endParaRPr lang="en-US" altLang="zh-CN" dirty="0"/>
          </a:p>
          <a:p>
            <a:r>
              <a:rPr lang="zh-CN" altLang="en-US" dirty="0"/>
              <a:t>那么将队首（即距离上次使用最远的</a:t>
            </a:r>
            <a:r>
              <a:rPr lang="zh-CN" altLang="en-US" dirty="0"/>
              <a:t>物理页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替换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LRU</a:t>
            </a:r>
          </a:p>
          <a:p>
            <a:r>
              <a:rPr lang="zh-CN" altLang="en-US" dirty="0"/>
              <a:t>记录页表最近被使用次数，将次数最少的</a:t>
            </a:r>
            <a:r>
              <a:rPr lang="zh-CN" altLang="en-US" dirty="0"/>
              <a:t>物理页</a:t>
            </a:r>
            <a:r>
              <a:rPr lang="zh-CN" altLang="en-US" dirty="0"/>
              <a:t>替换出去。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86643" y="1920815"/>
            <a:ext cx="7384210" cy="3122762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  Project5</vt:lpstr>
      <vt:lpstr>How are virtual addresses translated into physical addresses? </vt:lpstr>
      <vt:lpstr>When are page faults triggered?</vt:lpstr>
      <vt:lpstr>How do you track all pages? What is the structure you use to track pages?</vt:lpstr>
      <vt:lpstr>What to do for setting up page directory and page table?</vt:lpstr>
      <vt:lpstr>What is the workflow of your page fault handler?</vt:lpstr>
      <vt:lpstr>How do you select the victim for allocating a new page when the physical RAM is limited?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2016-11-30T03:08:37Z</dcterms:created>
  <dcterms:modified xsi:type="dcterms:W3CDTF">2016-11-30T06:55:56Z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