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5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2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98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10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0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32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19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01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6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47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1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8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1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1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46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 4 Design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/>
              <a:t>孔静 尚耔彤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676" y="359953"/>
            <a:ext cx="8685794" cy="1400530"/>
          </a:xfrm>
        </p:spPr>
        <p:txBody>
          <a:bodyPr/>
          <a:lstStyle/>
          <a:p>
            <a:r>
              <a:rPr lang="en-US" altLang="zh-CN" dirty="0"/>
              <a:t>What is spawn? and What to do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185" y="1853248"/>
            <a:ext cx="7892231" cy="4195481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2400" dirty="0"/>
              <a:t>Spawn</a:t>
            </a:r>
            <a:r>
              <a:rPr lang="zh-CN" altLang="en-US" sz="2400" dirty="0"/>
              <a:t>是一个系统调用，要根据传入的参数找到对应文件的程序，将之加载到内存中并使其就绪。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pid_t</a:t>
            </a:r>
            <a:r>
              <a:rPr lang="en-US" altLang="zh-CN" sz="2400" dirty="0"/>
              <a:t> spawn(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 *filename);</a:t>
            </a:r>
          </a:p>
          <a:p>
            <a:r>
              <a:rPr lang="en-US" altLang="zh-CN" sz="2400" dirty="0"/>
              <a:t>Start a new process from the given name.</a:t>
            </a:r>
          </a:p>
          <a:p>
            <a:r>
              <a:rPr lang="en-US" altLang="zh-CN" sz="2400" dirty="0"/>
              <a:t>If the process name could not be found, return -1.</a:t>
            </a:r>
          </a:p>
          <a:p>
            <a:r>
              <a:rPr lang="en-US" altLang="zh-CN" sz="2400" dirty="0"/>
              <a:t>If the process table is full, return -2.</a:t>
            </a:r>
          </a:p>
          <a:p>
            <a:r>
              <a:rPr lang="en-US" altLang="zh-CN" sz="2400" dirty="0"/>
              <a:t>If successful, return the PID of the new process.</a:t>
            </a:r>
          </a:p>
          <a:p>
            <a:r>
              <a:rPr lang="en-US" altLang="zh-CN" sz="2400" dirty="0"/>
              <a:t>Use “process </a:t>
            </a:r>
            <a:r>
              <a:rPr lang="en-US" altLang="zh-CN" sz="2400" dirty="0" err="1"/>
              <a:t>ramdisk_find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filename)”</a:t>
            </a:r>
          </a:p>
          <a:p>
            <a:r>
              <a:rPr lang="en-US" altLang="zh-CN" sz="2400" dirty="0"/>
              <a:t>•PID •Stack •Entry point: </a:t>
            </a:r>
            <a:r>
              <a:rPr lang="en-US" altLang="zh-CN" sz="2400" dirty="0" err="1"/>
              <a:t>ramdisk</a:t>
            </a:r>
            <a:r>
              <a:rPr lang="en-US" altLang="zh-CN" sz="2400" dirty="0"/>
              <a:t> •PCB initialization</a:t>
            </a:r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926" y="346701"/>
            <a:ext cx="8434003" cy="1400530"/>
          </a:xfrm>
        </p:spPr>
        <p:txBody>
          <a:bodyPr>
            <a:normAutofit/>
          </a:bodyPr>
          <a:lstStyle/>
          <a:p>
            <a:r>
              <a:rPr lang="en-US" altLang="zh-CN" dirty="0"/>
              <a:t>What to do for killing a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700" y="2052925"/>
            <a:ext cx="7216370" cy="4195481"/>
          </a:xfrm>
        </p:spPr>
        <p:txBody>
          <a:bodyPr>
            <a:normAutofit fontScale="97500"/>
          </a:bodyPr>
          <a:lstStyle/>
          <a:p>
            <a:r>
              <a:rPr lang="en-US" altLang="zh-CN" sz="2400" dirty="0"/>
              <a:t>int kill(</a:t>
            </a:r>
            <a:r>
              <a:rPr lang="en-US" altLang="zh-CN" sz="2400" dirty="0" err="1"/>
              <a:t>pid_t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pid</a:t>
            </a:r>
            <a:r>
              <a:rPr lang="en-US" altLang="zh-CN" sz="2400" dirty="0"/>
              <a:t>);</a:t>
            </a:r>
          </a:p>
          <a:p>
            <a:r>
              <a:rPr lang="zh-CN" altLang="en-US" sz="2400" dirty="0"/>
              <a:t>找到与</a:t>
            </a:r>
            <a:r>
              <a:rPr lang="en-US" altLang="zh-CN" sz="2400" dirty="0" err="1"/>
              <a:t>pid</a:t>
            </a:r>
            <a:r>
              <a:rPr lang="zh-CN" altLang="en-US" sz="2400" dirty="0"/>
              <a:t>对应上的</a:t>
            </a:r>
            <a:r>
              <a:rPr lang="en-US" altLang="zh-CN" sz="2400" dirty="0" err="1"/>
              <a:t>pcb</a:t>
            </a:r>
            <a:r>
              <a:rPr lang="zh-CN" altLang="en-US" sz="2400" dirty="0"/>
              <a:t>块，将之标记为</a:t>
            </a:r>
            <a:r>
              <a:rPr lang="en-US" altLang="zh-CN" sz="2400" dirty="0"/>
              <a:t>Exited</a:t>
            </a:r>
            <a:r>
              <a:rPr lang="zh-CN" altLang="en-US" sz="2400" dirty="0"/>
              <a:t>（已退出），并将之清除出相应的队列中。与这个进程相关的量也要修改。</a:t>
            </a:r>
            <a:endParaRPr lang="en-US" altLang="zh-CN" sz="2400" dirty="0"/>
          </a:p>
          <a:p>
            <a:r>
              <a:rPr lang="en-US" altLang="zh-CN" sz="2400" dirty="0"/>
              <a:t>Returns -1 if that process does not * exist, or 0 otherwise.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09" y="359953"/>
            <a:ext cx="8844822" cy="12170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What to do for waiting on a process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699" y="1709531"/>
            <a:ext cx="7136857" cy="453887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int wait(</a:t>
            </a:r>
            <a:r>
              <a:rPr lang="en-US" altLang="zh-CN" sz="2400" dirty="0" err="1"/>
              <a:t>pid_t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pid</a:t>
            </a:r>
            <a:r>
              <a:rPr lang="en-US" altLang="zh-CN" sz="2400" dirty="0"/>
              <a:t>);</a:t>
            </a:r>
          </a:p>
          <a:p>
            <a:r>
              <a:rPr lang="zh-CN" altLang="en-US" sz="2400" dirty="0"/>
              <a:t>先检查等待的进程是否存在，如果存在。</a:t>
            </a:r>
            <a:endParaRPr lang="en-US" altLang="zh-CN" sz="2400" dirty="0"/>
          </a:p>
          <a:p>
            <a:r>
              <a:rPr lang="zh-CN" altLang="en-US" sz="2400" dirty="0"/>
              <a:t>目前的进程阻塞住，当有进程退出或被</a:t>
            </a:r>
            <a:r>
              <a:rPr lang="en-US" altLang="zh-CN" sz="2400" dirty="0"/>
              <a:t>kill</a:t>
            </a:r>
            <a:r>
              <a:rPr lang="zh-CN" altLang="en-US" sz="2400" dirty="0"/>
              <a:t>之后检查</a:t>
            </a:r>
            <a:r>
              <a:rPr lang="en-US" altLang="zh-CN" sz="2400" dirty="0"/>
              <a:t>wait</a:t>
            </a:r>
            <a:r>
              <a:rPr lang="zh-CN" altLang="en-US" sz="2400" dirty="0"/>
              <a:t>的阻塞进程，如果是等待的对应进程，就唤醒。返回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如果不存在。那就什么都不做，直接返回</a:t>
            </a:r>
            <a:r>
              <a:rPr lang="en-US" altLang="zh-CN" sz="2400" dirty="0"/>
              <a:t>-1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Returns -1 if that process does not exist, or 0 otherwise.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the structure for mailbox?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916" y="2039673"/>
            <a:ext cx="8157275" cy="436112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ym typeface="+mn-ea"/>
              </a:rPr>
              <a:t>一块信息数组表示有界缓冲区</a:t>
            </a:r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r>
              <a:rPr lang="zh-CN" altLang="en-US" sz="2400" dirty="0"/>
              <a:t>管程</a:t>
            </a:r>
            <a:r>
              <a:rPr lang="en-US" altLang="zh-CN" sz="2400" dirty="0"/>
              <a:t>-</a:t>
            </a:r>
            <a:r>
              <a:rPr lang="zh-CN" altLang="en-US" sz="2400" dirty="0"/>
              <a:t>控制访问</a:t>
            </a:r>
            <a:endParaRPr lang="en-US" altLang="zh-CN" sz="2400" dirty="0"/>
          </a:p>
          <a:p>
            <a:r>
              <a:rPr lang="zh-CN" altLang="en-US" sz="2400" dirty="0"/>
              <a:t>一把互斥锁来控制访问</a:t>
            </a:r>
            <a:endParaRPr lang="en-US" altLang="zh-CN" sz="2400" dirty="0"/>
          </a:p>
          <a:p>
            <a:r>
              <a:rPr lang="zh-CN" altLang="en-US" sz="2400" dirty="0"/>
              <a:t>条件变量负责管理相应原因被阻塞的进程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mbox_t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mbox_open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 *name);</a:t>
            </a:r>
          </a:p>
          <a:p>
            <a:r>
              <a:rPr lang="en-US" altLang="zh-CN" sz="2400" dirty="0"/>
              <a:t>void </a:t>
            </a:r>
            <a:r>
              <a:rPr lang="en-US" altLang="zh-CN" sz="2400" dirty="0" err="1"/>
              <a:t>mbox_close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mbox_t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mbox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void </a:t>
            </a:r>
            <a:r>
              <a:rPr lang="en-US" altLang="zh-CN" sz="2400" dirty="0" err="1"/>
              <a:t>mbox_send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mbox_t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mbox</a:t>
            </a:r>
            <a:r>
              <a:rPr lang="en-US" altLang="zh-CN" sz="2400" dirty="0"/>
              <a:t>, void *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, int </a:t>
            </a:r>
            <a:r>
              <a:rPr lang="en-US" altLang="zh-CN" sz="2400" dirty="0" err="1"/>
              <a:t>nbytes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void </a:t>
            </a:r>
            <a:r>
              <a:rPr lang="en-US" altLang="zh-CN" sz="2400" dirty="0" err="1"/>
              <a:t>mbox_recv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mbox_t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mbox</a:t>
            </a:r>
            <a:r>
              <a:rPr lang="en-US" altLang="zh-CN" sz="2400" dirty="0"/>
              <a:t>, void *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, int </a:t>
            </a:r>
            <a:r>
              <a:rPr lang="en-US" altLang="zh-CN" sz="2400" dirty="0" err="1"/>
              <a:t>nbytes</a:t>
            </a:r>
            <a:r>
              <a:rPr lang="en-US" altLang="zh-CN" sz="2400" dirty="0"/>
              <a:t>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How do you deal with the general producer-consumer problem?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r>
              <a:rPr lang="zh-CN" altLang="en-US" sz="2400" dirty="0"/>
              <a:t>管程控制访问。</a:t>
            </a:r>
            <a:endParaRPr lang="en-US" altLang="zh-CN" sz="2400" dirty="0"/>
          </a:p>
          <a:p>
            <a:r>
              <a:rPr lang="zh-CN" altLang="en-US" sz="2400" dirty="0"/>
              <a:t>信号量控制移走</a:t>
            </a:r>
            <a:r>
              <a:rPr lang="en-US" altLang="zh-CN" sz="2400" dirty="0"/>
              <a:t>/</a:t>
            </a:r>
            <a:r>
              <a:rPr lang="zh-CN" altLang="en-US" sz="2400" dirty="0"/>
              <a:t>放入信息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fullBuffer</a:t>
            </a:r>
            <a:r>
              <a:rPr lang="zh-CN" altLang="en-US" sz="2400" dirty="0"/>
              <a:t>信号量，初始值为</a:t>
            </a:r>
            <a:r>
              <a:rPr lang="en-US" altLang="zh-CN" sz="2400" dirty="0"/>
              <a:t>0</a:t>
            </a:r>
            <a:r>
              <a:rPr lang="zh-CN" altLang="en-US" sz="2400" dirty="0"/>
              <a:t>，记录缓冲区已写数据的数目。</a:t>
            </a:r>
            <a:endParaRPr lang="en-US" altLang="zh-CN" sz="2400" dirty="0"/>
          </a:p>
          <a:p>
            <a:r>
              <a:rPr lang="en-US" altLang="zh-CN" sz="2400" dirty="0" err="1"/>
              <a:t>emptyBuffer</a:t>
            </a:r>
            <a:r>
              <a:rPr lang="zh-CN" altLang="en-US" sz="2400" dirty="0"/>
              <a:t>信号量，初始值为</a:t>
            </a:r>
            <a:r>
              <a:rPr lang="en-US" altLang="zh-CN" sz="2400" dirty="0"/>
              <a:t>n</a:t>
            </a:r>
            <a:r>
              <a:rPr lang="zh-CN" altLang="en-US" sz="2400" dirty="0"/>
              <a:t>，记录缓冲区剩余空位的数目。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the workflow of IRQ1 interrupt handler?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905"/>
            <a:ext cx="4664765" cy="42531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按键触发中断，进入</a:t>
            </a:r>
            <a:r>
              <a:rPr lang="en-US" altLang="zh-CN" sz="2400" dirty="0"/>
              <a:t>irq1</a:t>
            </a:r>
            <a:r>
              <a:rPr lang="zh-CN" altLang="en-US" sz="2400" dirty="0"/>
              <a:t>中断处理程序，调用 </a:t>
            </a:r>
            <a:r>
              <a:rPr lang="en-US" altLang="zh-CN" sz="2400" dirty="0" err="1"/>
              <a:t>keyboard_interrupt</a:t>
            </a:r>
            <a:r>
              <a:rPr lang="zh-CN" altLang="en-US" sz="2400" dirty="0"/>
              <a:t>处理函数，对问题分类处理好之后调用</a:t>
            </a:r>
            <a:r>
              <a:rPr lang="en-US" altLang="zh-CN" sz="2400" dirty="0" err="1"/>
              <a:t>putchar</a:t>
            </a:r>
            <a:r>
              <a:rPr lang="zh-CN" altLang="en-US" sz="2400" dirty="0"/>
              <a:t>，向</a:t>
            </a:r>
            <a:r>
              <a:rPr lang="en-US" altLang="zh-CN" sz="2400" dirty="0" err="1"/>
              <a:t>keyboard_mbox</a:t>
            </a:r>
            <a:r>
              <a:rPr lang="zh-CN" altLang="en-US" sz="2400" dirty="0"/>
              <a:t>邮箱传送信息。</a:t>
            </a:r>
            <a:endParaRPr lang="en-US" altLang="zh-CN" sz="2400" dirty="0"/>
          </a:p>
          <a:p>
            <a:r>
              <a:rPr lang="zh-CN" altLang="en-US" sz="2400" dirty="0"/>
              <a:t>其他程序调用</a:t>
            </a:r>
            <a:r>
              <a:rPr lang="en-US" altLang="zh-CN" sz="2400" dirty="0" err="1"/>
              <a:t>getchar</a:t>
            </a:r>
            <a:r>
              <a:rPr lang="zh-CN" altLang="en-US" sz="2400" dirty="0"/>
              <a:t>的时候会读取这个信息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如果是控制类的按键输入，特殊处理</a:t>
            </a:r>
          </a:p>
          <a:p>
            <a:r>
              <a:rPr lang="zh-CN" altLang="en-US" sz="2400" dirty="0"/>
              <a:t>如果是字幕类输入，利用</a:t>
            </a:r>
            <a:r>
              <a:rPr lang="en-US" altLang="zh-CN" sz="2400" dirty="0"/>
              <a:t>mailbox</a:t>
            </a:r>
            <a:r>
              <a:rPr lang="zh-CN" altLang="en-US" sz="2400" dirty="0"/>
              <a:t>机制，等待</a:t>
            </a:r>
            <a:r>
              <a:rPr lang="en-US" altLang="zh-CN" sz="2400" dirty="0" err="1"/>
              <a:t>getchar</a:t>
            </a:r>
            <a:r>
              <a:rPr lang="zh-CN" altLang="en-US" sz="2400" dirty="0"/>
              <a:t>来取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633335" y="1911765"/>
            <a:ext cx="2425065" cy="98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Gets the scan code of the key using IN AL 60H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633335" y="3192477"/>
            <a:ext cx="2425065" cy="98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Calls the specific handler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633335" y="5710555"/>
            <a:ext cx="2425065" cy="98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do_getchar()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633335" y="4471367"/>
            <a:ext cx="2425065" cy="98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putchar</a:t>
            </a:r>
            <a:r>
              <a:rPr lang="en-US" altLang="zh-CN" dirty="0"/>
              <a:t>():</a:t>
            </a:r>
          </a:p>
          <a:p>
            <a:pPr algn="ctr"/>
            <a:r>
              <a:rPr lang="en-US" altLang="zh-CN" dirty="0"/>
              <a:t>add character to the keyboard buffer</a:t>
            </a:r>
          </a:p>
        </p:txBody>
      </p:sp>
      <p:sp>
        <p:nvSpPr>
          <p:cNvPr id="13" name="下箭头 12"/>
          <p:cNvSpPr/>
          <p:nvPr/>
        </p:nvSpPr>
        <p:spPr>
          <a:xfrm>
            <a:off x="6701405" y="2955485"/>
            <a:ext cx="274320" cy="215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6716010" y="5486400"/>
            <a:ext cx="254633" cy="197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714657" y="4234458"/>
            <a:ext cx="261068" cy="162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How do you deal with the producer-consumer problem for IRQ1 handler?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发送方只有一个是键盘处理程序。</a:t>
            </a:r>
            <a:endParaRPr lang="en-US" altLang="zh-CN" sz="2400" dirty="0"/>
          </a:p>
          <a:p>
            <a:r>
              <a:rPr lang="zh-CN" altLang="en-US" sz="2400" dirty="0"/>
              <a:t>接收方是很多等待信息的程序。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缓冲区满的话，不会阻塞，而是直接放弃信息，以便尽快退出临界区结束中断处理程序。</a:t>
            </a:r>
            <a:endParaRPr lang="en-US" altLang="zh-CN" sz="2400" dirty="0"/>
          </a:p>
          <a:p>
            <a:r>
              <a:rPr lang="zh-CN" altLang="en-US" sz="2400" dirty="0"/>
              <a:t>（或者，关中断，让键盘中断进入阻塞？？？猜想</a:t>
            </a:r>
            <a:r>
              <a:rPr lang="en-US" altLang="zh-CN" sz="2400" dirty="0" err="1"/>
              <a:t>orz</a:t>
            </a:r>
            <a:r>
              <a:rPr lang="zh-CN" altLang="en-US" sz="2400"/>
              <a:t>，不要打我）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1634" y="3101008"/>
            <a:ext cx="7673009" cy="675861"/>
          </a:xfrm>
        </p:spPr>
        <p:txBody>
          <a:bodyPr/>
          <a:lstStyle/>
          <a:p>
            <a:r>
              <a:rPr lang="en-US" altLang="zh-CN" sz="6000" dirty="0"/>
              <a:t>Thanks for watching</a:t>
            </a:r>
            <a:endParaRPr lang="zh-CN" altLang="en-US" sz="6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555</Words>
  <Application>Microsoft Office PowerPoint</Application>
  <PresentationFormat>全屏显示(4:3)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Century Gothic</vt:lpstr>
      <vt:lpstr>Wingdings 3</vt:lpstr>
      <vt:lpstr>离子</vt:lpstr>
      <vt:lpstr>Project 4 Design Review</vt:lpstr>
      <vt:lpstr>What is spawn? and What to do？</vt:lpstr>
      <vt:lpstr>What to do for killing a process</vt:lpstr>
      <vt:lpstr>What to do for waiting on a process？</vt:lpstr>
      <vt:lpstr>What is the structure for mailbox?</vt:lpstr>
      <vt:lpstr>How do you deal with the general producer-consumer problem?</vt:lpstr>
      <vt:lpstr>What is the workflow of IRQ1 interrupt handler?</vt:lpstr>
      <vt:lpstr>How do you deal with the producer-consumer problem for IRQ1 handler?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Legend Z</dc:creator>
  <cp:lastModifiedBy>^_^ 12</cp:lastModifiedBy>
  <cp:revision>41</cp:revision>
  <dcterms:created xsi:type="dcterms:W3CDTF">2016-11-08T09:49:00Z</dcterms:created>
  <dcterms:modified xsi:type="dcterms:W3CDTF">2016-11-09T03:59:18Z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