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Task2——bios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772816" y="33265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思路：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7784" y="332656"/>
            <a:ext cx="345638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把串口输出的地址</a:t>
            </a:r>
            <a:r>
              <a:rPr lang="en-US" altLang="zh-CN" sz="2400" dirty="0" smtClean="0"/>
              <a:t>0xbfe48000 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存</a:t>
            </a:r>
            <a:r>
              <a:rPr lang="zh-CN" altLang="en-US" sz="2400" dirty="0" smtClean="0"/>
              <a:t>入通用寄存器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627784" y="2564904"/>
            <a:ext cx="34563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把一个字符放进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通用寄存器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627784" y="4293096"/>
            <a:ext cx="345638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把字符存进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串口输出地址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（这样就通过串口输到屏幕了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4355976" y="1772816"/>
            <a:ext cx="0" cy="7920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4355976" y="3645024"/>
            <a:ext cx="0" cy="64807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云形标注 16"/>
          <p:cNvSpPr/>
          <p:nvPr/>
        </p:nvSpPr>
        <p:spPr>
          <a:xfrm>
            <a:off x="6804248" y="1772816"/>
            <a:ext cx="2339752" cy="1152128"/>
          </a:xfrm>
          <a:prstGeom prst="cloudCallout">
            <a:avLst>
              <a:gd name="adj1" fmla="val -76056"/>
              <a:gd name="adj2" fmla="val -87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注：这不是函数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9552" y="22048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Task3——</a:t>
            </a:r>
            <a:r>
              <a:rPr lang="en-US" altLang="zh-CN" dirty="0" err="1" smtClean="0"/>
              <a:t>B</a:t>
            </a:r>
            <a:r>
              <a:rPr lang="en-US" altLang="zh-CN" dirty="0" err="1" smtClean="0"/>
              <a:t>ootLoader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怎么把内核从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u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盘读进内存？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通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过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pmon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的读盘函数（地址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0x8007b1a8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），只要给它提供出读取的目的地址、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sd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卡中偏移量、文件大小，这个函数就会把磁盘中我指定的内容读进内存的相应位置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（重点在于如何找到那三个参数）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内核读取到内存的什么位置？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C:\Users\Administrator\Desktop\mak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60648"/>
            <a:ext cx="6696744" cy="610625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475656" y="4797152"/>
            <a:ext cx="3528392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75656" y="5013176"/>
            <a:ext cx="5256584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47664" y="5445224"/>
            <a:ext cx="3528392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3106688" cy="994122"/>
          </a:xfrm>
        </p:spPr>
        <p:txBody>
          <a:bodyPr/>
          <a:lstStyle/>
          <a:p>
            <a:r>
              <a:rPr lang="zh-CN" altLang="en-US" dirty="0" smtClean="0"/>
              <a:t>思路：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15816" y="188640"/>
            <a:ext cx="2736304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把读盘函数的三个参数存进参数寄存器</a:t>
            </a:r>
            <a:endParaRPr lang="en-US" altLang="zh-CN" sz="2800" dirty="0" smtClean="0"/>
          </a:p>
        </p:txBody>
      </p:sp>
      <p:sp>
        <p:nvSpPr>
          <p:cNvPr id="5" name="云形标注 4"/>
          <p:cNvSpPr/>
          <p:nvPr/>
        </p:nvSpPr>
        <p:spPr>
          <a:xfrm>
            <a:off x="323528" y="2276872"/>
            <a:ext cx="2304256" cy="2088232"/>
          </a:xfrm>
          <a:prstGeom prst="cloudCallout">
            <a:avLst>
              <a:gd name="adj1" fmla="val 49501"/>
              <a:gd name="adj2" fmla="val -92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（最开始不知道参数，先随便写三个数字</a:t>
            </a:r>
            <a:r>
              <a:rPr lang="zh-CN" altLang="en-US" sz="2400" dirty="0" smtClean="0"/>
              <a:t>）</a:t>
            </a:r>
            <a:endParaRPr lang="zh-CN" altLang="en-US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2915816" y="4941168"/>
            <a:ext cx="273630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跳转到内核的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起始执行地址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915816" y="2780928"/>
            <a:ext cx="27363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调用读盘函数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6300192" y="1844824"/>
            <a:ext cx="2448272" cy="2736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先</a:t>
            </a:r>
            <a:r>
              <a:rPr lang="en-US" altLang="zh-CN" sz="2400" dirty="0" smtClean="0"/>
              <a:t>make</a:t>
            </a:r>
            <a:r>
              <a:rPr lang="zh-CN" altLang="en-US" sz="2400" dirty="0" smtClean="0"/>
              <a:t>一</a:t>
            </a:r>
            <a:r>
              <a:rPr lang="zh-CN" altLang="en-US" sz="2400" dirty="0" smtClean="0"/>
              <a:t>遍，把三个参数找到，再重新打开</a:t>
            </a:r>
            <a:r>
              <a:rPr lang="en-US" altLang="zh-CN" sz="2400" dirty="0" err="1" smtClean="0"/>
              <a:t>bootblock.s</a:t>
            </a:r>
            <a:r>
              <a:rPr lang="zh-CN" altLang="en-US" sz="2400" dirty="0" smtClean="0"/>
              <a:t>把参数补上</a:t>
            </a:r>
            <a:endParaRPr lang="zh-CN" altLang="en-US" sz="2400" dirty="0"/>
          </a:p>
        </p:txBody>
      </p:sp>
      <p:cxnSp>
        <p:nvCxnSpPr>
          <p:cNvPr id="10" name="直接箭头连接符 9"/>
          <p:cNvCxnSpPr>
            <a:stCxn id="7" idx="2"/>
            <a:endCxn id="6" idx="0"/>
          </p:cNvCxnSpPr>
          <p:nvPr/>
        </p:nvCxnSpPr>
        <p:spPr>
          <a:xfrm>
            <a:off x="4283968" y="3501008"/>
            <a:ext cx="0" cy="144016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7" idx="0"/>
          </p:cNvCxnSpPr>
          <p:nvPr/>
        </p:nvCxnSpPr>
        <p:spPr>
          <a:xfrm>
            <a:off x="4283968" y="2204864"/>
            <a:ext cx="0" cy="57606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8" idx="4"/>
          </p:cNvCxnSpPr>
          <p:nvPr/>
        </p:nvCxnSpPr>
        <p:spPr>
          <a:xfrm flipV="1">
            <a:off x="5652120" y="4581128"/>
            <a:ext cx="1872208" cy="111612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0"/>
            <a:endCxn id="4" idx="3"/>
          </p:cNvCxnSpPr>
          <p:nvPr/>
        </p:nvCxnSpPr>
        <p:spPr>
          <a:xfrm flipH="1" flipV="1">
            <a:off x="5652120" y="1196752"/>
            <a:ext cx="1872208" cy="6480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262</Words>
  <Application>Microsoft Office PowerPoint</Application>
  <PresentationFormat>全屏显示(4:3)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Task2——bios调用</vt:lpstr>
      <vt:lpstr>思路：</vt:lpstr>
      <vt:lpstr>Task3——BootLoader</vt:lpstr>
      <vt:lpstr>幻灯片 4</vt:lpstr>
      <vt:lpstr>2.内核读取到内存的什么位置？</vt:lpstr>
      <vt:lpstr>幻灯片 6</vt:lpstr>
      <vt:lpstr>思路：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Task2——bios调用</dc:title>
  <cp:lastModifiedBy>Administrator</cp:lastModifiedBy>
  <cp:revision>4</cp:revision>
  <dcterms:modified xsi:type="dcterms:W3CDTF">2017-09-20T10:15:34Z</dcterms:modified>
</cp:coreProperties>
</file>